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9144000" cx="12192000"/>
  <p:notesSz cx="6858000" cy="9144000"/>
  <p:embeddedFontLst>
    <p:embeddedFont>
      <p:font typeface="Cantora One"/>
      <p:regular r:id="rId18"/>
    </p:embeddedFont>
    <p:embeddedFont>
      <p:font typeface="Century Gothic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gQ//aLHVVDEeVDr4S0glPhkKHH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enturyGothic-bold.fntdata"/><Relationship Id="rId11" Type="http://schemas.openxmlformats.org/officeDocument/2006/relationships/slide" Target="slides/slide7.xml"/><Relationship Id="rId22" Type="http://schemas.openxmlformats.org/officeDocument/2006/relationships/font" Target="fonts/CenturyGothic-boldItalic.fntdata"/><Relationship Id="rId10" Type="http://schemas.openxmlformats.org/officeDocument/2006/relationships/slide" Target="slides/slide6.xml"/><Relationship Id="rId21" Type="http://schemas.openxmlformats.org/officeDocument/2006/relationships/font" Target="fonts/CenturyGothic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CenturyGothic-regular.fntdata"/><Relationship Id="rId6" Type="http://schemas.openxmlformats.org/officeDocument/2006/relationships/slide" Target="slides/slide2.xml"/><Relationship Id="rId18" Type="http://schemas.openxmlformats.org/officeDocument/2006/relationships/font" Target="fonts/CantoraOne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b5fa9c4b96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b5fa9c4b9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46aa0cef78ad5dce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46aa0cef78ad5dce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46aa0cef78ad5dce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46aa0cef78ad5dce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/>
          <p:nvPr>
            <p:ph idx="10" type="dt"/>
          </p:nvPr>
        </p:nvSpPr>
        <p:spPr>
          <a:xfrm>
            <a:off x="8382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4038600" y="8475136"/>
            <a:ext cx="41148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86106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type="ctrTitle"/>
          </p:nvPr>
        </p:nvSpPr>
        <p:spPr>
          <a:xfrm>
            <a:off x="914400" y="1496484"/>
            <a:ext cx="10363200" cy="3183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" type="subTitle"/>
          </p:nvPr>
        </p:nvSpPr>
        <p:spPr>
          <a:xfrm>
            <a:off x="1524000" y="4802717"/>
            <a:ext cx="9144000" cy="220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lvl="1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2667"/>
            </a:lvl2pPr>
            <a:lvl3pPr lvl="2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4pPr>
            <a:lvl5pPr lvl="4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5pPr>
            <a:lvl6pPr lvl="5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6pPr>
            <a:lvl7pPr lvl="6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7pPr>
            <a:lvl8pPr lvl="7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8pPr>
            <a:lvl9pPr lvl="8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9pPr>
          </a:lstStyle>
          <a:p/>
        </p:txBody>
      </p:sp>
      <p:sp>
        <p:nvSpPr>
          <p:cNvPr id="18" name="Google Shape;18;p15"/>
          <p:cNvSpPr txBox="1"/>
          <p:nvPr>
            <p:ph idx="10" type="dt"/>
          </p:nvPr>
        </p:nvSpPr>
        <p:spPr>
          <a:xfrm>
            <a:off x="8382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1" type="ftr"/>
          </p:nvPr>
        </p:nvSpPr>
        <p:spPr>
          <a:xfrm>
            <a:off x="4038600" y="8475136"/>
            <a:ext cx="41148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2" type="sldNum"/>
          </p:nvPr>
        </p:nvSpPr>
        <p:spPr>
          <a:xfrm>
            <a:off x="86106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title"/>
          </p:nvPr>
        </p:nvSpPr>
        <p:spPr>
          <a:xfrm>
            <a:off x="838200" y="486836"/>
            <a:ext cx="10515600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body"/>
          </p:nvPr>
        </p:nvSpPr>
        <p:spPr>
          <a:xfrm>
            <a:off x="838200" y="2434167"/>
            <a:ext cx="1051560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8382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4038600" y="8475136"/>
            <a:ext cx="41148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86106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831851" y="2279653"/>
            <a:ext cx="10515600" cy="38036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831851" y="6119286"/>
            <a:ext cx="10515600" cy="2000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 sz="2667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8382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4038600" y="8475136"/>
            <a:ext cx="41148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86106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838200" y="486836"/>
            <a:ext cx="10515600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838200" y="2434167"/>
            <a:ext cx="518160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6172200" y="2434167"/>
            <a:ext cx="518160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8382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4038600" y="8475136"/>
            <a:ext cx="41148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86106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839788" y="486836"/>
            <a:ext cx="10515600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839789" y="2241551"/>
            <a:ext cx="5157787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sz="3200"/>
            </a:lvl1pPr>
            <a:lvl2pPr indent="-228600" lvl="1" marL="914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b="1" sz="2667"/>
            </a:lvl2pPr>
            <a:lvl3pPr indent="-228600" lvl="2" marL="1371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3pPr>
            <a:lvl4pPr indent="-228600" lvl="3" marL="1828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4pPr>
            <a:lvl5pPr indent="-228600" lvl="4" marL="22860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5pPr>
            <a:lvl6pPr indent="-228600" lvl="5" marL="27432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6pPr>
            <a:lvl7pPr indent="-228600" lvl="6" marL="3200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7pPr>
            <a:lvl8pPr indent="-228600" lvl="7" marL="3657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8pPr>
            <a:lvl9pPr indent="-228600" lvl="8" marL="4114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839789" y="3340100"/>
            <a:ext cx="5157787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6172201" y="2241551"/>
            <a:ext cx="5183188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sz="3200"/>
            </a:lvl1pPr>
            <a:lvl2pPr indent="-228600" lvl="1" marL="914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b="1" sz="2667"/>
            </a:lvl2pPr>
            <a:lvl3pPr indent="-228600" lvl="2" marL="1371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3pPr>
            <a:lvl4pPr indent="-228600" lvl="3" marL="1828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4pPr>
            <a:lvl5pPr indent="-228600" lvl="4" marL="22860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5pPr>
            <a:lvl6pPr indent="-228600" lvl="5" marL="27432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6pPr>
            <a:lvl7pPr indent="-228600" lvl="6" marL="3200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7pPr>
            <a:lvl8pPr indent="-228600" lvl="7" marL="3657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8pPr>
            <a:lvl9pPr indent="-228600" lvl="8" marL="4114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6172201" y="3340100"/>
            <a:ext cx="5183188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8382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4038600" y="8475136"/>
            <a:ext cx="41148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6106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838200" y="486836"/>
            <a:ext cx="10515600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8382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4038600" y="8475136"/>
            <a:ext cx="41148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6106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type="title"/>
          </p:nvPr>
        </p:nvSpPr>
        <p:spPr>
          <a:xfrm>
            <a:off x="839788" y="609600"/>
            <a:ext cx="3932237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Calibri"/>
              <a:buNone/>
              <a:defRPr sz="426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" type="body"/>
          </p:nvPr>
        </p:nvSpPr>
        <p:spPr>
          <a:xfrm>
            <a:off x="5183188" y="1316569"/>
            <a:ext cx="6172200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9554" lvl="0" marL="4572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4267"/>
              <a:buChar char="•"/>
              <a:defRPr sz="4267"/>
            </a:lvl1pPr>
            <a:lvl2pPr indent="-465645" lvl="1" marL="914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733"/>
              <a:buChar char="•"/>
              <a:defRPr sz="3733"/>
            </a:lvl2pPr>
            <a:lvl3pPr indent="-431800" lvl="2" marL="1371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3pPr>
            <a:lvl4pPr indent="-397954" lvl="3" marL="1828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4pPr>
            <a:lvl5pPr indent="-397954" lvl="4" marL="22860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5pPr>
            <a:lvl6pPr indent="-397954" lvl="5" marL="27432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6pPr>
            <a:lvl7pPr indent="-397954" lvl="6" marL="3200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7pPr>
            <a:lvl8pPr indent="-397954" lvl="7" marL="3657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8pPr>
            <a:lvl9pPr indent="-397954" lvl="8" marL="4114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9pPr>
          </a:lstStyle>
          <a:p/>
        </p:txBody>
      </p:sp>
      <p:sp>
        <p:nvSpPr>
          <p:cNvPr id="57" name="Google Shape;57;p21"/>
          <p:cNvSpPr txBox="1"/>
          <p:nvPr>
            <p:ph idx="2" type="body"/>
          </p:nvPr>
        </p:nvSpPr>
        <p:spPr>
          <a:xfrm>
            <a:off x="839788" y="2743200"/>
            <a:ext cx="3932237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1pPr>
            <a:lvl2pPr indent="-228600" lvl="1" marL="914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2pPr>
            <a:lvl3pPr indent="-228600" lvl="2" marL="1371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4pPr>
            <a:lvl5pPr indent="-228600" lvl="4" marL="22860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5pPr>
            <a:lvl6pPr indent="-228600" lvl="5" marL="27432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6pPr>
            <a:lvl7pPr indent="-228600" lvl="6" marL="3200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7pPr>
            <a:lvl8pPr indent="-228600" lvl="7" marL="3657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8pPr>
            <a:lvl9pPr indent="-228600" lvl="8" marL="4114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9pPr>
          </a:lstStyle>
          <a:p/>
        </p:txBody>
      </p:sp>
      <p:sp>
        <p:nvSpPr>
          <p:cNvPr id="58" name="Google Shape;58;p21"/>
          <p:cNvSpPr txBox="1"/>
          <p:nvPr>
            <p:ph idx="10" type="dt"/>
          </p:nvPr>
        </p:nvSpPr>
        <p:spPr>
          <a:xfrm>
            <a:off x="8382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1"/>
          <p:cNvSpPr txBox="1"/>
          <p:nvPr>
            <p:ph idx="11" type="ftr"/>
          </p:nvPr>
        </p:nvSpPr>
        <p:spPr>
          <a:xfrm>
            <a:off x="4038600" y="8475136"/>
            <a:ext cx="41148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2" type="sldNum"/>
          </p:nvPr>
        </p:nvSpPr>
        <p:spPr>
          <a:xfrm>
            <a:off x="86106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/>
          <p:nvPr>
            <p:ph type="title"/>
          </p:nvPr>
        </p:nvSpPr>
        <p:spPr>
          <a:xfrm>
            <a:off x="839788" y="609600"/>
            <a:ext cx="3932237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Calibri"/>
              <a:buNone/>
              <a:defRPr sz="426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/>
          <p:nvPr>
            <p:ph idx="2" type="pic"/>
          </p:nvPr>
        </p:nvSpPr>
        <p:spPr>
          <a:xfrm>
            <a:off x="5183188" y="1316569"/>
            <a:ext cx="6172200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/>
          <p:nvPr>
            <p:ph idx="1" type="body"/>
          </p:nvPr>
        </p:nvSpPr>
        <p:spPr>
          <a:xfrm>
            <a:off x="839788" y="2743200"/>
            <a:ext cx="3932237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1pPr>
            <a:lvl2pPr indent="-228600" lvl="1" marL="914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2pPr>
            <a:lvl3pPr indent="-228600" lvl="2" marL="1371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4pPr>
            <a:lvl5pPr indent="-228600" lvl="4" marL="22860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5pPr>
            <a:lvl6pPr indent="-228600" lvl="5" marL="27432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6pPr>
            <a:lvl7pPr indent="-228600" lvl="6" marL="3200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7pPr>
            <a:lvl8pPr indent="-228600" lvl="7" marL="3657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8pPr>
            <a:lvl9pPr indent="-228600" lvl="8" marL="4114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9pPr>
          </a:lstStyle>
          <a:p/>
        </p:txBody>
      </p:sp>
      <p:sp>
        <p:nvSpPr>
          <p:cNvPr id="65" name="Google Shape;65;p22"/>
          <p:cNvSpPr txBox="1"/>
          <p:nvPr>
            <p:ph idx="10" type="dt"/>
          </p:nvPr>
        </p:nvSpPr>
        <p:spPr>
          <a:xfrm>
            <a:off x="8382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2"/>
          <p:cNvSpPr txBox="1"/>
          <p:nvPr>
            <p:ph idx="11" type="ftr"/>
          </p:nvPr>
        </p:nvSpPr>
        <p:spPr>
          <a:xfrm>
            <a:off x="4038600" y="8475136"/>
            <a:ext cx="41148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2" type="sldNum"/>
          </p:nvPr>
        </p:nvSpPr>
        <p:spPr>
          <a:xfrm>
            <a:off x="86106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/>
          <p:nvPr>
            <p:ph type="title"/>
          </p:nvPr>
        </p:nvSpPr>
        <p:spPr>
          <a:xfrm>
            <a:off x="838200" y="486836"/>
            <a:ext cx="10515600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" type="body"/>
          </p:nvPr>
        </p:nvSpPr>
        <p:spPr>
          <a:xfrm rot="5400000">
            <a:off x="3195108" y="77259"/>
            <a:ext cx="5801784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0" type="dt"/>
          </p:nvPr>
        </p:nvSpPr>
        <p:spPr>
          <a:xfrm>
            <a:off x="8382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1" type="ftr"/>
          </p:nvPr>
        </p:nvSpPr>
        <p:spPr>
          <a:xfrm>
            <a:off x="4038600" y="8475136"/>
            <a:ext cx="41148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12" type="sldNum"/>
          </p:nvPr>
        </p:nvSpPr>
        <p:spPr>
          <a:xfrm>
            <a:off x="86106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/>
          <p:nvPr>
            <p:ph type="title"/>
          </p:nvPr>
        </p:nvSpPr>
        <p:spPr>
          <a:xfrm rot="5400000">
            <a:off x="6164792" y="3046943"/>
            <a:ext cx="7749117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" type="body"/>
          </p:nvPr>
        </p:nvSpPr>
        <p:spPr>
          <a:xfrm rot="5400000">
            <a:off x="830792" y="494243"/>
            <a:ext cx="7749117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0" type="dt"/>
          </p:nvPr>
        </p:nvSpPr>
        <p:spPr>
          <a:xfrm>
            <a:off x="8382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4"/>
          <p:cNvSpPr txBox="1"/>
          <p:nvPr>
            <p:ph idx="11" type="ftr"/>
          </p:nvPr>
        </p:nvSpPr>
        <p:spPr>
          <a:xfrm>
            <a:off x="4038600" y="8475136"/>
            <a:ext cx="41148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4"/>
          <p:cNvSpPr txBox="1"/>
          <p:nvPr>
            <p:ph idx="12" type="sldNum"/>
          </p:nvPr>
        </p:nvSpPr>
        <p:spPr>
          <a:xfrm>
            <a:off x="86106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838200" y="486836"/>
            <a:ext cx="10515600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 b="0" i="0" sz="5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838200" y="2434167"/>
            <a:ext cx="1051560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5645" lvl="0" marL="457200" marR="0" rtl="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•"/>
              <a:defRPr b="0" i="0" sz="373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8382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4038600" y="8475136"/>
            <a:ext cx="41148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8610600" y="8475136"/>
            <a:ext cx="2743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Relationship Id="rId4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2338" y="492406"/>
            <a:ext cx="2936519" cy="8159187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5026577" y="1822705"/>
            <a:ext cx="5548604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Learning About Qur’anic Places</a:t>
            </a:r>
            <a:endParaRPr/>
          </a:p>
        </p:txBody>
      </p:sp>
      <p:sp>
        <p:nvSpPr>
          <p:cNvPr id="86" name="Google Shape;86;p1"/>
          <p:cNvSpPr/>
          <p:nvPr/>
        </p:nvSpPr>
        <p:spPr>
          <a:xfrm>
            <a:off x="2468146" y="3638939"/>
            <a:ext cx="279918" cy="261258"/>
          </a:xfrm>
          <a:prstGeom prst="ellipse">
            <a:avLst/>
          </a:prstGeom>
          <a:solidFill>
            <a:srgbClr val="00B05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50549" y="250900"/>
            <a:ext cx="858798" cy="572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2338" y="492406"/>
            <a:ext cx="2936519" cy="8159187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"/>
          <p:cNvSpPr txBox="1"/>
          <p:nvPr/>
        </p:nvSpPr>
        <p:spPr>
          <a:xfrm>
            <a:off x="4385388" y="783772"/>
            <a:ext cx="7278000" cy="37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Prophet Muhammed, peace be upon him visited the place with the green dot. Do you know it</a:t>
            </a:r>
            <a:r>
              <a:rPr lang="en-US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 </a:t>
            </a:r>
            <a:r>
              <a:rPr b="0" i="0" lang="en-US" sz="4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name?</a:t>
            </a:r>
            <a:endParaRPr/>
          </a:p>
        </p:txBody>
      </p:sp>
      <p:sp>
        <p:nvSpPr>
          <p:cNvPr id="94" name="Google Shape;94;p2"/>
          <p:cNvSpPr/>
          <p:nvPr/>
        </p:nvSpPr>
        <p:spPr>
          <a:xfrm>
            <a:off x="2468146" y="3638939"/>
            <a:ext cx="279918" cy="261258"/>
          </a:xfrm>
          <a:prstGeom prst="ellipse">
            <a:avLst/>
          </a:prstGeom>
          <a:solidFill>
            <a:srgbClr val="00B05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5626359" y="5206482"/>
            <a:ext cx="4012163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b="0" i="0" lang="en-US" sz="4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Gaza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b="0" i="0" lang="en-US" sz="4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Palestine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b="0" i="0" lang="en-US" sz="4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 Quds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b="0" i="0" lang="en-US" sz="4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Bethlehem</a:t>
            </a:r>
            <a:endParaRPr/>
          </a:p>
        </p:txBody>
      </p:sp>
      <p:pic>
        <p:nvPicPr>
          <p:cNvPr id="96" name="Google Shape;96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50549" y="250900"/>
            <a:ext cx="858798" cy="572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2338" y="492406"/>
            <a:ext cx="2936519" cy="8159187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3"/>
          <p:cNvSpPr txBox="1"/>
          <p:nvPr/>
        </p:nvSpPr>
        <p:spPr>
          <a:xfrm>
            <a:off x="4385388" y="783772"/>
            <a:ext cx="7278000" cy="37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Prophet Muhammed, peace be upon him visited the place with the green dot. Do you know its name?</a:t>
            </a:r>
            <a:endParaRPr/>
          </a:p>
        </p:txBody>
      </p:sp>
      <p:sp>
        <p:nvSpPr>
          <p:cNvPr id="103" name="Google Shape;103;p3"/>
          <p:cNvSpPr/>
          <p:nvPr/>
        </p:nvSpPr>
        <p:spPr>
          <a:xfrm>
            <a:off x="2468146" y="3638939"/>
            <a:ext cx="279918" cy="261258"/>
          </a:xfrm>
          <a:prstGeom prst="ellipse">
            <a:avLst/>
          </a:prstGeom>
          <a:solidFill>
            <a:srgbClr val="00B05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3"/>
          <p:cNvSpPr txBox="1"/>
          <p:nvPr/>
        </p:nvSpPr>
        <p:spPr>
          <a:xfrm>
            <a:off x="5626359" y="5206482"/>
            <a:ext cx="4012163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b="0" i="0" lang="en-US" sz="4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Gaza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b="0" i="0" lang="en-US" sz="4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Palestine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libri"/>
              <a:buAutoNum type="alphaLcPeriod"/>
            </a:pPr>
            <a:r>
              <a:rPr b="0" i="0" lang="en-US" sz="4000" u="none" cap="none" strike="noStrike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Al Quds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b="0" i="0" lang="en-US" sz="4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Bethlehem</a:t>
            </a:r>
            <a:endParaRPr/>
          </a:p>
        </p:txBody>
      </p:sp>
      <p:pic>
        <p:nvPicPr>
          <p:cNvPr id="105" name="Google Shape;105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50549" y="250900"/>
            <a:ext cx="858798" cy="572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2338" y="492406"/>
            <a:ext cx="2936519" cy="8159187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4"/>
          <p:cNvSpPr txBox="1"/>
          <p:nvPr/>
        </p:nvSpPr>
        <p:spPr>
          <a:xfrm>
            <a:off x="4460033" y="783772"/>
            <a:ext cx="6493236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Do you know what this country was called for thousands of years?</a:t>
            </a:r>
            <a:endParaRPr/>
          </a:p>
        </p:txBody>
      </p:sp>
      <p:sp>
        <p:nvSpPr>
          <p:cNvPr id="112" name="Google Shape;112;p4"/>
          <p:cNvSpPr/>
          <p:nvPr/>
        </p:nvSpPr>
        <p:spPr>
          <a:xfrm>
            <a:off x="2468146" y="3638939"/>
            <a:ext cx="279918" cy="261258"/>
          </a:xfrm>
          <a:prstGeom prst="ellipse">
            <a:avLst/>
          </a:prstGeom>
          <a:solidFill>
            <a:srgbClr val="00B05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6528320" y="4907901"/>
            <a:ext cx="4012163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b="0" i="0" lang="en-US" sz="4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Jordan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b="0" i="0" lang="en-US" sz="4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Palestine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b="0" i="0" lang="en-US" sz="4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Egypt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b="0" i="0" lang="en-US" sz="4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Lebanon</a:t>
            </a:r>
            <a:endParaRPr/>
          </a:p>
        </p:txBody>
      </p:sp>
      <p:pic>
        <p:nvPicPr>
          <p:cNvPr id="114" name="Google Shape;114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50549" y="250900"/>
            <a:ext cx="858798" cy="572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2338" y="492406"/>
            <a:ext cx="2936519" cy="8159187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"/>
          <p:cNvSpPr txBox="1"/>
          <p:nvPr/>
        </p:nvSpPr>
        <p:spPr>
          <a:xfrm>
            <a:off x="4460033" y="783772"/>
            <a:ext cx="6493236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Do you know what this country was called for thousands of years?</a:t>
            </a:r>
            <a:endParaRPr/>
          </a:p>
        </p:txBody>
      </p:sp>
      <p:sp>
        <p:nvSpPr>
          <p:cNvPr id="121" name="Google Shape;121;p5"/>
          <p:cNvSpPr/>
          <p:nvPr/>
        </p:nvSpPr>
        <p:spPr>
          <a:xfrm>
            <a:off x="2468146" y="3638939"/>
            <a:ext cx="279918" cy="261258"/>
          </a:xfrm>
          <a:prstGeom prst="ellipse">
            <a:avLst/>
          </a:prstGeom>
          <a:solidFill>
            <a:srgbClr val="00B05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 txBox="1"/>
          <p:nvPr/>
        </p:nvSpPr>
        <p:spPr>
          <a:xfrm>
            <a:off x="6528320" y="4907901"/>
            <a:ext cx="4012163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b="0" i="0" lang="en-US" sz="4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Jordan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libri"/>
              <a:buAutoNum type="alphaLcPeriod"/>
            </a:pPr>
            <a:r>
              <a:rPr b="0" i="0" lang="en-US" sz="4000" u="none" cap="none" strike="noStrike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Palestine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b="0" i="0" lang="en-US" sz="4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Egypt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b="0" i="0" lang="en-US" sz="4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Lebanon</a:t>
            </a:r>
            <a:endParaRPr/>
          </a:p>
        </p:txBody>
      </p:sp>
      <p:pic>
        <p:nvPicPr>
          <p:cNvPr id="123" name="Google Shape;123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50549" y="250900"/>
            <a:ext cx="858798" cy="572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2338" y="492406"/>
            <a:ext cx="2936519" cy="8159187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6"/>
          <p:cNvSpPr txBox="1"/>
          <p:nvPr/>
        </p:nvSpPr>
        <p:spPr>
          <a:xfrm>
            <a:off x="5661058" y="1746113"/>
            <a:ext cx="5548604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Which dot shows Al Quds?</a:t>
            </a:r>
            <a:endParaRPr/>
          </a:p>
        </p:txBody>
      </p:sp>
      <p:sp>
        <p:nvSpPr>
          <p:cNvPr id="130" name="Google Shape;130;p6"/>
          <p:cNvSpPr/>
          <p:nvPr/>
        </p:nvSpPr>
        <p:spPr>
          <a:xfrm>
            <a:off x="2468146" y="3638939"/>
            <a:ext cx="279918" cy="261258"/>
          </a:xfrm>
          <a:prstGeom prst="ellipse">
            <a:avLst/>
          </a:prstGeom>
          <a:solidFill>
            <a:srgbClr val="00B05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1202293" y="4441370"/>
            <a:ext cx="279918" cy="261258"/>
          </a:xfrm>
          <a:prstGeom prst="ellipse">
            <a:avLst/>
          </a:prstGeom>
          <a:solidFill>
            <a:schemeClr val="accent2"/>
          </a:solidFill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2194204" y="5531765"/>
            <a:ext cx="279918" cy="261258"/>
          </a:xfrm>
          <a:prstGeom prst="ellipse">
            <a:avLst/>
          </a:prstGeom>
          <a:solidFill>
            <a:srgbClr val="0070C0"/>
          </a:solidFill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2956448" y="1746113"/>
            <a:ext cx="279918" cy="261258"/>
          </a:xfrm>
          <a:prstGeom prst="ellipse">
            <a:avLst/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2310638" y="7163333"/>
            <a:ext cx="279918" cy="261258"/>
          </a:xfrm>
          <a:prstGeom prst="ellipse">
            <a:avLst/>
          </a:prstGeom>
          <a:solidFill>
            <a:srgbClr val="FFC000"/>
          </a:solidFill>
          <a:ln cap="flat" cmpd="sng" w="12700">
            <a:solidFill>
              <a:srgbClr val="FFC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 txBox="1"/>
          <p:nvPr/>
        </p:nvSpPr>
        <p:spPr>
          <a:xfrm>
            <a:off x="6528320" y="4907901"/>
            <a:ext cx="4012163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red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yellow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orange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green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blue</a:t>
            </a:r>
            <a:endParaRPr/>
          </a:p>
        </p:txBody>
      </p:sp>
      <p:pic>
        <p:nvPicPr>
          <p:cNvPr id="136" name="Google Shape;136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50549" y="250900"/>
            <a:ext cx="858798" cy="572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2338" y="492406"/>
            <a:ext cx="2936519" cy="8159187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7"/>
          <p:cNvSpPr txBox="1"/>
          <p:nvPr/>
        </p:nvSpPr>
        <p:spPr>
          <a:xfrm>
            <a:off x="5661058" y="1746113"/>
            <a:ext cx="5548604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Which dot shows Al Quds?</a:t>
            </a:r>
            <a:endParaRPr/>
          </a:p>
        </p:txBody>
      </p:sp>
      <p:sp>
        <p:nvSpPr>
          <p:cNvPr id="143" name="Google Shape;143;p7"/>
          <p:cNvSpPr/>
          <p:nvPr/>
        </p:nvSpPr>
        <p:spPr>
          <a:xfrm>
            <a:off x="2468146" y="3638939"/>
            <a:ext cx="279918" cy="261258"/>
          </a:xfrm>
          <a:prstGeom prst="ellipse">
            <a:avLst/>
          </a:prstGeom>
          <a:solidFill>
            <a:srgbClr val="00B05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7"/>
          <p:cNvSpPr/>
          <p:nvPr/>
        </p:nvSpPr>
        <p:spPr>
          <a:xfrm>
            <a:off x="1202293" y="4441370"/>
            <a:ext cx="279918" cy="261258"/>
          </a:xfrm>
          <a:prstGeom prst="ellipse">
            <a:avLst/>
          </a:prstGeom>
          <a:solidFill>
            <a:schemeClr val="accent2"/>
          </a:solidFill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7"/>
          <p:cNvSpPr/>
          <p:nvPr/>
        </p:nvSpPr>
        <p:spPr>
          <a:xfrm>
            <a:off x="2194204" y="5531765"/>
            <a:ext cx="279918" cy="261258"/>
          </a:xfrm>
          <a:prstGeom prst="ellipse">
            <a:avLst/>
          </a:prstGeom>
          <a:solidFill>
            <a:srgbClr val="0070C0"/>
          </a:solidFill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/>
          <p:nvPr/>
        </p:nvSpPr>
        <p:spPr>
          <a:xfrm>
            <a:off x="2956448" y="1746113"/>
            <a:ext cx="279918" cy="261258"/>
          </a:xfrm>
          <a:prstGeom prst="ellipse">
            <a:avLst/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2310638" y="7163333"/>
            <a:ext cx="279918" cy="261258"/>
          </a:xfrm>
          <a:prstGeom prst="ellipse">
            <a:avLst/>
          </a:prstGeom>
          <a:solidFill>
            <a:srgbClr val="FFC000"/>
          </a:solidFill>
          <a:ln cap="flat" cmpd="sng" w="12700">
            <a:solidFill>
              <a:srgbClr val="FFC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 txBox="1"/>
          <p:nvPr/>
        </p:nvSpPr>
        <p:spPr>
          <a:xfrm>
            <a:off x="6528320" y="4907901"/>
            <a:ext cx="4012163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red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yellow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orange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libri"/>
              <a:buAutoNum type="alphaLcPeriod"/>
            </a:pPr>
            <a:r>
              <a:rPr lang="en-US" sz="40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green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lphaLcPeriod"/>
            </a:pPr>
            <a:r>
              <a:rPr lang="en-US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blue</a:t>
            </a:r>
            <a:endParaRPr/>
          </a:p>
        </p:txBody>
      </p:sp>
      <p:pic>
        <p:nvPicPr>
          <p:cNvPr id="149" name="Google Shape;149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50549" y="250900"/>
            <a:ext cx="858798" cy="572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g2b5fa9c4b96_0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85600" cy="883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g2b5fa9c4b96_0_20"/>
          <p:cNvSpPr txBox="1"/>
          <p:nvPr/>
        </p:nvSpPr>
        <p:spPr>
          <a:xfrm>
            <a:off x="6789346" y="6059625"/>
            <a:ext cx="1162200" cy="3693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Lebanon</a:t>
            </a:r>
            <a:endParaRPr b="1"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6" name="Google Shape;156;g2b5fa9c4b96_0_20"/>
          <p:cNvSpPr txBox="1"/>
          <p:nvPr/>
        </p:nvSpPr>
        <p:spPr>
          <a:xfrm>
            <a:off x="6789350" y="3777750"/>
            <a:ext cx="1787400" cy="3693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180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Gulf of Aqaba</a:t>
            </a:r>
            <a:endParaRPr b="1"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7" name="Google Shape;157;g2b5fa9c4b96_0_20"/>
          <p:cNvSpPr txBox="1"/>
          <p:nvPr/>
        </p:nvSpPr>
        <p:spPr>
          <a:xfrm>
            <a:off x="6789350" y="4356675"/>
            <a:ext cx="2493900" cy="3510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80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Mediterranean Sea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8" name="Google Shape;158;g2b5fa9c4b96_0_20"/>
          <p:cNvSpPr txBox="1"/>
          <p:nvPr/>
        </p:nvSpPr>
        <p:spPr>
          <a:xfrm>
            <a:off x="6789346" y="4912125"/>
            <a:ext cx="1162200" cy="3693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Jordan</a:t>
            </a:r>
            <a:endParaRPr b="1" sz="18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9" name="Google Shape;159;g2b5fa9c4b96_0_20"/>
          <p:cNvSpPr txBox="1"/>
          <p:nvPr/>
        </p:nvSpPr>
        <p:spPr>
          <a:xfrm>
            <a:off x="6789350" y="5485875"/>
            <a:ext cx="1243800" cy="3693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Palestine</a:t>
            </a:r>
            <a:endParaRPr b="1" sz="180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0" name="Google Shape;160;g2b5fa9c4b96_0_20"/>
          <p:cNvSpPr txBox="1"/>
          <p:nvPr/>
        </p:nvSpPr>
        <p:spPr>
          <a:xfrm>
            <a:off x="6789346" y="3198825"/>
            <a:ext cx="1162200" cy="3693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Syria</a:t>
            </a:r>
            <a:endParaRPr b="1"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1" name="Google Shape;161;g2b5fa9c4b96_0_20"/>
          <p:cNvSpPr txBox="1"/>
          <p:nvPr/>
        </p:nvSpPr>
        <p:spPr>
          <a:xfrm>
            <a:off x="6789346" y="6625425"/>
            <a:ext cx="1162200" cy="3693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Egypt</a:t>
            </a:r>
            <a:endParaRPr b="1" sz="18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9282" y="0"/>
            <a:ext cx="5280976" cy="896839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9"/>
          <p:cNvSpPr txBox="1"/>
          <p:nvPr/>
        </p:nvSpPr>
        <p:spPr>
          <a:xfrm>
            <a:off x="7374216" y="435174"/>
            <a:ext cx="3769567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Move the names of places to the correct place using the mouse.</a:t>
            </a:r>
            <a:endParaRPr/>
          </a:p>
        </p:txBody>
      </p:sp>
      <p:sp>
        <p:nvSpPr>
          <p:cNvPr id="168" name="Google Shape;168;p9"/>
          <p:cNvSpPr txBox="1"/>
          <p:nvPr/>
        </p:nvSpPr>
        <p:spPr>
          <a:xfrm>
            <a:off x="2254820" y="8182257"/>
            <a:ext cx="356429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Gulf of Aqaba</a:t>
            </a:r>
            <a:endParaRPr/>
          </a:p>
        </p:txBody>
      </p:sp>
      <p:sp>
        <p:nvSpPr>
          <p:cNvPr id="169" name="Google Shape;169;p9"/>
          <p:cNvSpPr txBox="1"/>
          <p:nvPr/>
        </p:nvSpPr>
        <p:spPr>
          <a:xfrm>
            <a:off x="4643458" y="4484197"/>
            <a:ext cx="235131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Jordan </a:t>
            </a:r>
            <a:endParaRPr/>
          </a:p>
        </p:txBody>
      </p:sp>
      <p:sp>
        <p:nvSpPr>
          <p:cNvPr id="170" name="Google Shape;170;p9"/>
          <p:cNvSpPr txBox="1"/>
          <p:nvPr/>
        </p:nvSpPr>
        <p:spPr>
          <a:xfrm>
            <a:off x="3579770" y="28135"/>
            <a:ext cx="324705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Lebanon</a:t>
            </a:r>
            <a:endParaRPr/>
          </a:p>
        </p:txBody>
      </p:sp>
      <p:sp>
        <p:nvSpPr>
          <p:cNvPr id="171" name="Google Shape;171;p9"/>
          <p:cNvSpPr txBox="1"/>
          <p:nvPr/>
        </p:nvSpPr>
        <p:spPr>
          <a:xfrm>
            <a:off x="1228456" y="6218401"/>
            <a:ext cx="235131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Egypt</a:t>
            </a:r>
            <a:endParaRPr/>
          </a:p>
        </p:txBody>
      </p:sp>
      <p:sp>
        <p:nvSpPr>
          <p:cNvPr id="172" name="Google Shape;172;p9"/>
          <p:cNvSpPr txBox="1"/>
          <p:nvPr/>
        </p:nvSpPr>
        <p:spPr>
          <a:xfrm>
            <a:off x="805467" y="1991991"/>
            <a:ext cx="2774304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Mediterranean Sea</a:t>
            </a:r>
            <a:endParaRPr/>
          </a:p>
        </p:txBody>
      </p:sp>
      <p:sp>
        <p:nvSpPr>
          <p:cNvPr id="173" name="Google Shape;173;p9"/>
          <p:cNvSpPr txBox="1"/>
          <p:nvPr/>
        </p:nvSpPr>
        <p:spPr>
          <a:xfrm>
            <a:off x="5044601" y="661168"/>
            <a:ext cx="235131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Syria</a:t>
            </a:r>
            <a:endParaRPr/>
          </a:p>
        </p:txBody>
      </p:sp>
      <p:sp>
        <p:nvSpPr>
          <p:cNvPr id="174" name="Google Shape;174;p9"/>
          <p:cNvSpPr txBox="1"/>
          <p:nvPr/>
        </p:nvSpPr>
        <p:spPr>
          <a:xfrm>
            <a:off x="2693287" y="4097618"/>
            <a:ext cx="235131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Palestine </a:t>
            </a:r>
            <a:endParaRPr/>
          </a:p>
        </p:txBody>
      </p:sp>
      <p:pic>
        <p:nvPicPr>
          <p:cNvPr id="175" name="Google Shape;175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50549" y="250900"/>
            <a:ext cx="858798" cy="572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350" y="0"/>
            <a:ext cx="8877300" cy="9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50549" y="250900"/>
            <a:ext cx="858798" cy="572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g46aa0cef78ad5dce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8175" y="0"/>
            <a:ext cx="9782675" cy="9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46aa0cef78ad5dce_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50549" y="250900"/>
            <a:ext cx="858798" cy="572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0330" y="171450"/>
            <a:ext cx="5029200" cy="897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50549" y="250900"/>
            <a:ext cx="858798" cy="572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46aa0cef78ad5dce_5"/>
          <p:cNvSpPr txBox="1"/>
          <p:nvPr/>
        </p:nvSpPr>
        <p:spPr>
          <a:xfrm>
            <a:off x="732900" y="3655350"/>
            <a:ext cx="9994200" cy="21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>
                <a:solidFill>
                  <a:schemeClr val="dk1"/>
                </a:solidFill>
                <a:latin typeface="Cantora One"/>
                <a:ea typeface="Cantora One"/>
                <a:cs typeface="Cantora One"/>
                <a:sym typeface="Cantora One"/>
              </a:rPr>
              <a:t>We hope you had fun learning about Palestine.</a:t>
            </a:r>
            <a:endParaRPr sz="6400">
              <a:solidFill>
                <a:schemeClr val="dk1"/>
              </a:solidFill>
              <a:latin typeface="Cantora One"/>
              <a:ea typeface="Cantora One"/>
              <a:cs typeface="Cantora One"/>
              <a:sym typeface="Cantora On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