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3"/>
    <p:sldMasterId id="214748367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embeddedFontLs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bold.fntdata"/><Relationship Id="rId6" Type="http://schemas.openxmlformats.org/officeDocument/2006/relationships/slide" Target="slides/slide1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3be056ec123ad05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43be056ec123ad0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3be056ec123ad0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3be056ec123ad0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3be056ec123ad05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43be056ec123ad05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b18252ab2d_2_1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2b18252ab2d_2_13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646c46a7d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2646c46a7d1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827484" y="2052918"/>
            <a:ext cx="6709906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ctrTitle"/>
          </p:nvPr>
        </p:nvSpPr>
        <p:spPr>
          <a:xfrm>
            <a:off x="866216" y="1447800"/>
            <a:ext cx="6619244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" type="subTitle"/>
          </p:nvPr>
        </p:nvSpPr>
        <p:spPr>
          <a:xfrm>
            <a:off x="866216" y="4777380"/>
            <a:ext cx="6619244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EE52A4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66217" y="2861733"/>
            <a:ext cx="6619243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866216" y="4777381"/>
            <a:ext cx="6619244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827484" y="2060575"/>
            <a:ext cx="3297254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117" name="Google Shape;117;p18"/>
          <p:cNvSpPr txBox="1"/>
          <p:nvPr>
            <p:ph idx="2" type="body"/>
          </p:nvPr>
        </p:nvSpPr>
        <p:spPr>
          <a:xfrm>
            <a:off x="4240870" y="2056092"/>
            <a:ext cx="3297256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118" name="Google Shape;118;p18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827485" y="1905000"/>
            <a:ext cx="329725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4" name="Google Shape;124;p19"/>
          <p:cNvSpPr txBox="1"/>
          <p:nvPr>
            <p:ph idx="2" type="body"/>
          </p:nvPr>
        </p:nvSpPr>
        <p:spPr>
          <a:xfrm>
            <a:off x="827484" y="2514600"/>
            <a:ext cx="3297254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125" name="Google Shape;125;p19"/>
          <p:cNvSpPr txBox="1"/>
          <p:nvPr>
            <p:ph idx="3" type="body"/>
          </p:nvPr>
        </p:nvSpPr>
        <p:spPr>
          <a:xfrm>
            <a:off x="4240871" y="1905000"/>
            <a:ext cx="329725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6" name="Google Shape;126;p19"/>
          <p:cNvSpPr txBox="1"/>
          <p:nvPr>
            <p:ph idx="4" type="body"/>
          </p:nvPr>
        </p:nvSpPr>
        <p:spPr>
          <a:xfrm>
            <a:off x="4240871" y="2514600"/>
            <a:ext cx="3297254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127" name="Google Shape;127;p19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9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9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0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866216" y="1447800"/>
            <a:ext cx="2550797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588462" y="1447800"/>
            <a:ext cx="3896998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19" lvl="3" marL="1828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138" name="Google Shape;138;p21"/>
          <p:cNvSpPr txBox="1"/>
          <p:nvPr>
            <p:ph idx="2" type="body"/>
          </p:nvPr>
        </p:nvSpPr>
        <p:spPr>
          <a:xfrm>
            <a:off x="866216" y="3129280"/>
            <a:ext cx="2550797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39" name="Google Shape;139;p21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1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865430" y="1854192"/>
            <a:ext cx="3819679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2"/>
          <p:cNvSpPr/>
          <p:nvPr>
            <p:ph idx="2" type="pic"/>
          </p:nvPr>
        </p:nvSpPr>
        <p:spPr>
          <a:xfrm>
            <a:off x="5212160" y="1143000"/>
            <a:ext cx="24003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866215" y="3657600"/>
            <a:ext cx="381373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46" name="Google Shape;146;p22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2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866217" y="4800587"/>
            <a:ext cx="6619243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/>
          <p:nvPr>
            <p:ph idx="2" type="pic"/>
          </p:nvPr>
        </p:nvSpPr>
        <p:spPr>
          <a:xfrm>
            <a:off x="866216" y="685799"/>
            <a:ext cx="6619244" cy="3640667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866217" y="5367325"/>
            <a:ext cx="6619242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53" name="Google Shape;153;p23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3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3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866215" y="1447800"/>
            <a:ext cx="6619244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866215" y="3657600"/>
            <a:ext cx="6619244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59" name="Google Shape;159;p24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4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4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1181100" y="1447800"/>
            <a:ext cx="5999486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1" type="body"/>
          </p:nvPr>
        </p:nvSpPr>
        <p:spPr>
          <a:xfrm>
            <a:off x="1447800" y="3771174"/>
            <a:ext cx="5459737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65" name="Google Shape;165;p25"/>
          <p:cNvSpPr txBox="1"/>
          <p:nvPr>
            <p:ph idx="2" type="body"/>
          </p:nvPr>
        </p:nvSpPr>
        <p:spPr>
          <a:xfrm>
            <a:off x="866215" y="4350657"/>
            <a:ext cx="6619244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66" name="Google Shape;166;p25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25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70" name="Google Shape;170;p25"/>
          <p:cNvSpPr txBox="1"/>
          <p:nvPr/>
        </p:nvSpPr>
        <p:spPr>
          <a:xfrm>
            <a:off x="6997867" y="2613787"/>
            <a:ext cx="601434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866215" y="3124201"/>
            <a:ext cx="6619244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866216" y="4777381"/>
            <a:ext cx="6619244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4" name="Google Shape;174;p26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6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474710" y="1981200"/>
            <a:ext cx="22101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80" name="Google Shape;180;p27"/>
          <p:cNvSpPr txBox="1"/>
          <p:nvPr>
            <p:ph idx="2" type="body"/>
          </p:nvPr>
        </p:nvSpPr>
        <p:spPr>
          <a:xfrm>
            <a:off x="489347" y="2667000"/>
            <a:ext cx="2195513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81" name="Google Shape;181;p27"/>
          <p:cNvSpPr txBox="1"/>
          <p:nvPr>
            <p:ph idx="3" type="body"/>
          </p:nvPr>
        </p:nvSpPr>
        <p:spPr>
          <a:xfrm>
            <a:off x="2912744" y="1981200"/>
            <a:ext cx="220218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82" name="Google Shape;182;p27"/>
          <p:cNvSpPr txBox="1"/>
          <p:nvPr>
            <p:ph idx="4" type="body"/>
          </p:nvPr>
        </p:nvSpPr>
        <p:spPr>
          <a:xfrm>
            <a:off x="2904830" y="2667000"/>
            <a:ext cx="2210096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83" name="Google Shape;183;p27"/>
          <p:cNvSpPr txBox="1"/>
          <p:nvPr>
            <p:ph idx="5" type="body"/>
          </p:nvPr>
        </p:nvSpPr>
        <p:spPr>
          <a:xfrm>
            <a:off x="5343525" y="1981200"/>
            <a:ext cx="219908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EE52A4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84" name="Google Shape;184;p27"/>
          <p:cNvSpPr txBox="1"/>
          <p:nvPr>
            <p:ph idx="6" type="body"/>
          </p:nvPr>
        </p:nvSpPr>
        <p:spPr>
          <a:xfrm>
            <a:off x="5343525" y="2667000"/>
            <a:ext cx="2199085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85" name="Google Shape;185;p27"/>
          <p:cNvCxnSpPr/>
          <p:nvPr/>
        </p:nvCxnSpPr>
        <p:spPr>
          <a:xfrm>
            <a:off x="2794607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27"/>
          <p:cNvCxnSpPr/>
          <p:nvPr/>
        </p:nvCxnSpPr>
        <p:spPr>
          <a:xfrm>
            <a:off x="5221670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27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489347" y="4250949"/>
            <a:ext cx="220503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93" name="Google Shape;193;p28"/>
          <p:cNvSpPr/>
          <p:nvPr>
            <p:ph idx="2" type="pic"/>
          </p:nvPr>
        </p:nvSpPr>
        <p:spPr>
          <a:xfrm>
            <a:off x="489347" y="2209800"/>
            <a:ext cx="2205038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94" name="Google Shape;194;p28"/>
          <p:cNvSpPr txBox="1"/>
          <p:nvPr>
            <p:ph idx="3" type="body"/>
          </p:nvPr>
        </p:nvSpPr>
        <p:spPr>
          <a:xfrm>
            <a:off x="489347" y="4827211"/>
            <a:ext cx="2205038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95" name="Google Shape;195;p28"/>
          <p:cNvSpPr txBox="1"/>
          <p:nvPr>
            <p:ph idx="4" type="body"/>
          </p:nvPr>
        </p:nvSpPr>
        <p:spPr>
          <a:xfrm>
            <a:off x="2917031" y="4250949"/>
            <a:ext cx="219789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/>
          <p:nvPr>
            <p:ph idx="5" type="pic"/>
          </p:nvPr>
        </p:nvSpPr>
        <p:spPr>
          <a:xfrm>
            <a:off x="2917030" y="2209800"/>
            <a:ext cx="2197894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97" name="Google Shape;197;p28"/>
          <p:cNvSpPr txBox="1"/>
          <p:nvPr>
            <p:ph idx="6" type="body"/>
          </p:nvPr>
        </p:nvSpPr>
        <p:spPr>
          <a:xfrm>
            <a:off x="2916016" y="4827210"/>
            <a:ext cx="2200805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98" name="Google Shape;198;p28"/>
          <p:cNvSpPr txBox="1"/>
          <p:nvPr>
            <p:ph idx="7" type="body"/>
          </p:nvPr>
        </p:nvSpPr>
        <p:spPr>
          <a:xfrm>
            <a:off x="5343525" y="4250949"/>
            <a:ext cx="219908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99" name="Google Shape;199;p28"/>
          <p:cNvSpPr/>
          <p:nvPr>
            <p:ph idx="8" type="pic"/>
          </p:nvPr>
        </p:nvSpPr>
        <p:spPr>
          <a:xfrm>
            <a:off x="5343524" y="2209800"/>
            <a:ext cx="2199085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200" name="Google Shape;200;p28"/>
          <p:cNvSpPr txBox="1"/>
          <p:nvPr>
            <p:ph idx="9" type="body"/>
          </p:nvPr>
        </p:nvSpPr>
        <p:spPr>
          <a:xfrm>
            <a:off x="5343431" y="4827208"/>
            <a:ext cx="2201998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201" name="Google Shape;201;p28"/>
          <p:cNvCxnSpPr/>
          <p:nvPr/>
        </p:nvCxnSpPr>
        <p:spPr>
          <a:xfrm>
            <a:off x="2794607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2" name="Google Shape;202;p28"/>
          <p:cNvCxnSpPr/>
          <p:nvPr/>
        </p:nvCxnSpPr>
        <p:spPr>
          <a:xfrm>
            <a:off x="5221670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3" name="Google Shape;203;p28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8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8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9"/>
          <p:cNvSpPr txBox="1"/>
          <p:nvPr>
            <p:ph idx="1" type="body"/>
          </p:nvPr>
        </p:nvSpPr>
        <p:spPr>
          <a:xfrm rot="5400000">
            <a:off x="2084696" y="795706"/>
            <a:ext cx="4195481" cy="6709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09" name="Google Shape;209;p29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9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9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/>
          <p:nvPr>
            <p:ph type="title"/>
          </p:nvPr>
        </p:nvSpPr>
        <p:spPr>
          <a:xfrm rot="5400000">
            <a:off x="3972322" y="2686050"/>
            <a:ext cx="5826125" cy="13144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0"/>
          <p:cNvSpPr txBox="1"/>
          <p:nvPr>
            <p:ph idx="1" type="body"/>
          </p:nvPr>
        </p:nvSpPr>
        <p:spPr>
          <a:xfrm rot="5400000">
            <a:off x="588566" y="788195"/>
            <a:ext cx="5368924" cy="556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15" name="Google Shape;215;p30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0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0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18.xml"/><Relationship Id="rId23" Type="http://schemas.openxmlformats.org/officeDocument/2006/relationships/theme" Target="../theme/theme2.xml"/><Relationship Id="rId1" Type="http://schemas.openxmlformats.org/officeDocument/2006/relationships/image" Target="../media/image11.png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2.xml"/><Relationship Id="rId5" Type="http://schemas.openxmlformats.org/officeDocument/2006/relationships/image" Target="../media/image2.png"/><Relationship Id="rId19" Type="http://schemas.openxmlformats.org/officeDocument/2006/relationships/slideLayout" Target="../slideLayouts/slideLayout25.xml"/><Relationship Id="rId6" Type="http://schemas.openxmlformats.org/officeDocument/2006/relationships/slideLayout" Target="../slideLayouts/slideLayout12.xml"/><Relationship Id="rId1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/>
          <p:cNvPicPr preferRelativeResize="0"/>
          <p:nvPr/>
        </p:nvPicPr>
        <p:blipFill rotWithShape="1">
          <a:blip r:embed="rId2">
            <a:alphaModFix/>
          </a:blip>
          <a:srcRect b="0" l="3644" r="0" t="0"/>
          <a:stretch/>
        </p:blipFill>
        <p:spPr>
          <a:xfrm>
            <a:off x="0" y="2669685"/>
            <a:ext cx="302675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b="0" l="35640" r="0" t="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>
            <a:gsLst>
              <a:gs pos="0">
                <a:srgbClr val="9B6BF2">
                  <a:alpha val="6666"/>
                </a:srgbClr>
              </a:gs>
              <a:gs pos="36000">
                <a:srgbClr val="9B6BF2">
                  <a:alpha val="5882"/>
                </a:srgbClr>
              </a:gs>
              <a:gs pos="69000">
                <a:srgbClr val="9B6BF2">
                  <a:alpha val="0"/>
                </a:srgbClr>
              </a:gs>
              <a:gs pos="100000">
                <a:srgbClr val="9B6BF2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3"/>
          <p:cNvPicPr preferRelativeResize="0"/>
          <p:nvPr/>
        </p:nvPicPr>
        <p:blipFill rotWithShape="1">
          <a:blip r:embed="rId4">
            <a:alphaModFix/>
          </a:blip>
          <a:srcRect b="0" l="0" r="0" t="28812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5">
            <a:alphaModFix/>
          </a:blip>
          <a:srcRect b="23320" l="0" r="0" t="0"/>
          <a:stretch/>
        </p:blipFill>
        <p:spPr>
          <a:xfrm>
            <a:off x="6456759" y="6096000"/>
            <a:ext cx="74530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70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827484" y="2052918"/>
            <a:ext cx="6709906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EE52A4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 rot="5400000">
            <a:off x="7492904" y="1828801"/>
            <a:ext cx="990599" cy="22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 rot="5400000">
            <a:off x="6231205" y="3263397"/>
            <a:ext cx="3859795" cy="228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7764405" y="295729"/>
            <a:ext cx="62864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1"/>
          <p:cNvPicPr preferRelativeResize="0"/>
          <p:nvPr/>
        </p:nvPicPr>
        <p:blipFill rotWithShape="1">
          <a:blip r:embed="rId3">
            <a:alphaModFix/>
          </a:blip>
          <a:srcRect b="5060" l="0" r="0" t="0"/>
          <a:stretch/>
        </p:blipFill>
        <p:spPr>
          <a:xfrm>
            <a:off x="0" y="0"/>
            <a:ext cx="919564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 txBox="1"/>
          <p:nvPr/>
        </p:nvSpPr>
        <p:spPr>
          <a:xfrm>
            <a:off x="76025" y="247825"/>
            <a:ext cx="91440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4300">
                <a:solidFill>
                  <a:schemeClr val="dk1"/>
                </a:solidFill>
                <a:highlight>
                  <a:schemeClr val="lt2"/>
                </a:highlight>
                <a:latin typeface="Comic Sans MS"/>
                <a:ea typeface="Comic Sans MS"/>
                <a:cs typeface="Comic Sans MS"/>
                <a:sym typeface="Comic Sans MS"/>
              </a:rPr>
              <a:t>Learning About Palestinian Places</a:t>
            </a:r>
            <a:endParaRPr b="1" sz="2700">
              <a:solidFill>
                <a:schemeClr val="dk1"/>
              </a:solidFill>
              <a:highlight>
                <a:schemeClr val="lt2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/>
          <p:nvPr/>
        </p:nvSpPr>
        <p:spPr>
          <a:xfrm>
            <a:off x="794325" y="2274850"/>
            <a:ext cx="3545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Salaamu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Alaikum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! My name is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Motaz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b="0" i="0" sz="2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am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 Palestine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b="0" i="0" sz="2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 me show you around Palestine.</a:t>
            </a:r>
            <a:endParaRPr/>
          </a:p>
        </p:txBody>
      </p:sp>
      <p:pic>
        <p:nvPicPr>
          <p:cNvPr id="229" name="Google Shape;2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176" y="152400"/>
            <a:ext cx="3218825" cy="645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7044" y="2068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3"/>
          <p:cNvPicPr preferRelativeResize="0"/>
          <p:nvPr/>
        </p:nvPicPr>
        <p:blipFill rotWithShape="1">
          <a:blip r:embed="rId3">
            <a:alphaModFix/>
          </a:blip>
          <a:srcRect b="13563" l="0" r="0" t="13555"/>
          <a:stretch/>
        </p:blipFill>
        <p:spPr>
          <a:xfrm>
            <a:off x="152400" y="152400"/>
            <a:ext cx="8991599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4"/>
          <p:cNvPicPr preferRelativeResize="0"/>
          <p:nvPr/>
        </p:nvPicPr>
        <p:blipFill rotWithShape="1">
          <a:blip r:embed="rId3">
            <a:alphaModFix/>
          </a:blip>
          <a:srcRect b="12192" l="12365" r="12598" t="11888"/>
          <a:stretch/>
        </p:blipFill>
        <p:spPr>
          <a:xfrm>
            <a:off x="200450" y="170650"/>
            <a:ext cx="8624475" cy="645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/>
        </p:nvSpPr>
        <p:spPr>
          <a:xfrm>
            <a:off x="962900" y="4937599"/>
            <a:ext cx="7765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the Mediterranean Sea and Gaza Strip.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46" name="Google Shape;24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11250" cy="42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6"/>
          <p:cNvPicPr preferRelativeResize="0"/>
          <p:nvPr/>
        </p:nvPicPr>
        <p:blipFill rotWithShape="1">
          <a:blip r:embed="rId4">
            <a:alphaModFix/>
          </a:blip>
          <a:srcRect b="-10214" l="-780" r="779" t="26280"/>
          <a:stretch/>
        </p:blipFill>
        <p:spPr>
          <a:xfrm>
            <a:off x="0" y="0"/>
            <a:ext cx="9144001" cy="767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6"/>
          <p:cNvSpPr txBox="1"/>
          <p:nvPr/>
        </p:nvSpPr>
        <p:spPr>
          <a:xfrm>
            <a:off x="5739550" y="463450"/>
            <a:ext cx="3210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 AQSA COMPOUND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/>
        </p:nvSpPr>
        <p:spPr>
          <a:xfrm>
            <a:off x="741225" y="5931216"/>
            <a:ext cx="76617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Masjid Al Qibli.</a:t>
            </a:r>
            <a:endParaRPr/>
          </a:p>
        </p:txBody>
      </p:sp>
      <p:pic>
        <p:nvPicPr>
          <p:cNvPr id="258" name="Google Shape;258;p37"/>
          <p:cNvPicPr preferRelativeResize="0"/>
          <p:nvPr/>
        </p:nvPicPr>
        <p:blipFill rotWithShape="1">
          <a:blip r:embed="rId3">
            <a:alphaModFix/>
          </a:blip>
          <a:srcRect b="28945" l="15053" r="10202" t="29092"/>
          <a:stretch/>
        </p:blipFill>
        <p:spPr>
          <a:xfrm>
            <a:off x="0" y="0"/>
            <a:ext cx="9144001" cy="59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/>
        </p:nvSpPr>
        <p:spPr>
          <a:xfrm>
            <a:off x="865900" y="5512325"/>
            <a:ext cx="7661700" cy="1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Qubbat al Sakhra, the Dome of the Rock.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4" name="Google Shape;2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5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9"/>
          <p:cNvPicPr preferRelativeResize="0"/>
          <p:nvPr/>
        </p:nvPicPr>
        <p:blipFill rotWithShape="1">
          <a:blip r:embed="rId3">
            <a:alphaModFix/>
          </a:blip>
          <a:srcRect b="0" l="0" r="47315" t="0"/>
          <a:stretch/>
        </p:blipFill>
        <p:spPr>
          <a:xfrm>
            <a:off x="152400" y="152400"/>
            <a:ext cx="4419724" cy="54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9"/>
          <p:cNvPicPr preferRelativeResize="0"/>
          <p:nvPr/>
        </p:nvPicPr>
        <p:blipFill rotWithShape="1">
          <a:blip r:embed="rId4">
            <a:alphaModFix/>
          </a:blip>
          <a:srcRect b="0" l="7482" r="7482" t="0"/>
          <a:stretch/>
        </p:blipFill>
        <p:spPr>
          <a:xfrm>
            <a:off x="4763650" y="152400"/>
            <a:ext cx="4227949" cy="54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9"/>
          <p:cNvSpPr txBox="1"/>
          <p:nvPr/>
        </p:nvSpPr>
        <p:spPr>
          <a:xfrm>
            <a:off x="200450" y="6197150"/>
            <a:ext cx="89436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Masjid al Buraq in Jerusalem.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"/>
          <p:cNvSpPr txBox="1"/>
          <p:nvPr/>
        </p:nvSpPr>
        <p:spPr>
          <a:xfrm>
            <a:off x="200450" y="5626450"/>
            <a:ext cx="8943600" cy="1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al-Masjid al-ʿUmari al Kabeer </a:t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Gaza.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7" name="Google Shape;277;p40"/>
          <p:cNvPicPr preferRelativeResize="0"/>
          <p:nvPr/>
        </p:nvPicPr>
        <p:blipFill rotWithShape="1">
          <a:blip r:embed="rId3">
            <a:alphaModFix/>
          </a:blip>
          <a:srcRect b="0" l="0" r="0" t="6076"/>
          <a:stretch/>
        </p:blipFill>
        <p:spPr>
          <a:xfrm>
            <a:off x="200450" y="204375"/>
            <a:ext cx="8791149" cy="542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 txBox="1"/>
          <p:nvPr/>
        </p:nvSpPr>
        <p:spPr>
          <a:xfrm>
            <a:off x="0" y="6160650"/>
            <a:ext cx="87285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Al Ibrahimi Mosque in Hebron.</a:t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95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"/>
          <p:cNvSpPr txBox="1"/>
          <p:nvPr/>
        </p:nvSpPr>
        <p:spPr>
          <a:xfrm>
            <a:off x="916750" y="2274850"/>
            <a:ext cx="4047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eet you in the next book to show you what we eat. Until then,</a:t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Asalaamu alaikum! </a:t>
            </a:r>
            <a:endParaRPr/>
          </a:p>
        </p:txBody>
      </p:sp>
      <p:pic>
        <p:nvPicPr>
          <p:cNvPr id="289" name="Google Shape;28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201" y="203875"/>
            <a:ext cx="3218825" cy="645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7044" y="2068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