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ksax51jkXKqxummyevsMp1jTy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a9707f4918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a9707f491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d299069a114c5a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d299069a114c5a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67bec5ed23d5c5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67bec5ed23d5c5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67bec5ed23d5c5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67bec5ed23d5c5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67bec5ed23d5c5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67bec5ed23d5c5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a9707f491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2a9707f4918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1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8545" y="678874"/>
            <a:ext cx="8866909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Learning About Palestinian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Traditional Dress</a:t>
            </a:r>
            <a:endParaRPr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9342" y="2402515"/>
            <a:ext cx="2181426" cy="4164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999" y="2357019"/>
            <a:ext cx="3136582" cy="4210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2724" y="386775"/>
            <a:ext cx="858798" cy="57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/>
        </p:nvSpPr>
        <p:spPr>
          <a:xfrm>
            <a:off x="4308763" y="2367263"/>
            <a:ext cx="3990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Asalaamu alaikum! My name is 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Afaf</a:t>
            </a: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I am a Palestinian. Let me show you our beautiful clothes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/>
          </a:p>
        </p:txBody>
      </p:sp>
      <p:pic>
        <p:nvPicPr>
          <p:cNvPr id="93" name="Google Shape;9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624" y="430562"/>
            <a:ext cx="3068701" cy="599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5506400" y="2912644"/>
            <a:ext cx="2896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keffiyeh </a:t>
            </a:r>
            <a:endParaRPr/>
          </a:p>
        </p:txBody>
      </p:sp>
      <p:pic>
        <p:nvPicPr>
          <p:cNvPr id="100" name="Google Shape;10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0075" y="152400"/>
            <a:ext cx="4156148" cy="6272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96400" cy="701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2a9707f4918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242560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2a9707f4918_0_1"/>
          <p:cNvSpPr txBox="1"/>
          <p:nvPr/>
        </p:nvSpPr>
        <p:spPr>
          <a:xfrm>
            <a:off x="5793025" y="2565875"/>
            <a:ext cx="2990700" cy="18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a9707f4918_0_1"/>
          <p:cNvSpPr txBox="1"/>
          <p:nvPr/>
        </p:nvSpPr>
        <p:spPr>
          <a:xfrm>
            <a:off x="5632925" y="2402100"/>
            <a:ext cx="30000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a men’s thobe and  keffiyeh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4" name="Google Shape;114;g2a9707f4918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4d299069a114c5a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446814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4d299069a114c5a0_2"/>
          <p:cNvSpPr txBox="1"/>
          <p:nvPr/>
        </p:nvSpPr>
        <p:spPr>
          <a:xfrm>
            <a:off x="5500800" y="1945700"/>
            <a:ext cx="30000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kids dress thobe with serwal and shemagh.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21" name="Google Shape;121;g4d299069a114c5a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467bec5ed23d5c5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366070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467bec5ed23d5c50_0"/>
          <p:cNvSpPr txBox="1"/>
          <p:nvPr/>
        </p:nvSpPr>
        <p:spPr>
          <a:xfrm>
            <a:off x="4899596" y="1983950"/>
            <a:ext cx="42444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Tatreez is most famously used on the Palestinian dress which is called the “thobe”. The thobe is also known as “malliaia”.</a:t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8" name="Google Shape;128;g467bec5ed23d5c5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g467bec5ed23d5c5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028101" cy="655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467bec5ed23d5c50_4"/>
          <p:cNvSpPr txBox="1"/>
          <p:nvPr/>
        </p:nvSpPr>
        <p:spPr>
          <a:xfrm>
            <a:off x="6393550" y="2181525"/>
            <a:ext cx="2053800" cy="15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a gold coin hat.</a:t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5" name="Google Shape;135;g467bec5ed23d5c50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467bec5ed23d5c5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0274" cy="632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a9707f4918_0_9"/>
          <p:cNvSpPr txBox="1"/>
          <p:nvPr/>
        </p:nvSpPr>
        <p:spPr>
          <a:xfrm>
            <a:off x="4308763" y="2367263"/>
            <a:ext cx="3990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eet me in the next book to see our symbols. Until then Asalaamu alaikum!</a:t>
            </a:r>
            <a:endParaRPr/>
          </a:p>
        </p:txBody>
      </p:sp>
      <p:pic>
        <p:nvPicPr>
          <p:cNvPr id="146" name="Google Shape;146;g2a9707f4918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6948" y="888025"/>
            <a:ext cx="2546250" cy="497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2a9707f4918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794" y="386775"/>
            <a:ext cx="989726" cy="65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2023-11-30T05:31:40Z</dcterms:created>
  <dc:creator>Fawzia Gilani-Williams</dc:creator>
</cp:coreProperties>
</file>