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4+WobmvUOOeQDa/Ml9i5vOs2a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8545" y="678874"/>
            <a:ext cx="88668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About Palestinian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Symbols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550" y="2661950"/>
            <a:ext cx="3609975" cy="18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78230" t="0"/>
          <a:stretch/>
        </p:blipFill>
        <p:spPr>
          <a:xfrm>
            <a:off x="3748525" y="2661950"/>
            <a:ext cx="1334025" cy="336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550" y="4951900"/>
            <a:ext cx="3609975" cy="161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08850" y="2890150"/>
            <a:ext cx="2943225" cy="36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57050" y="386775"/>
            <a:ext cx="854474" cy="569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4308763" y="2367263"/>
            <a:ext cx="3990000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Asalaamu alaikum!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My name is Afaf.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3074" y="692825"/>
            <a:ext cx="2974525" cy="5812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/>
        </p:nvSpPr>
        <p:spPr>
          <a:xfrm>
            <a:off x="1149079" y="2396760"/>
            <a:ext cx="3990000" cy="2308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am a Palestinian.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 me show you some of our symbols.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symbol is something that has a special meaning.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578860" y="453750"/>
            <a:ext cx="2987413" cy="583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4624" y="386775"/>
            <a:ext cx="756899" cy="50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752" y="832281"/>
            <a:ext cx="4906297" cy="504248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 txBox="1"/>
          <p:nvPr/>
        </p:nvSpPr>
        <p:spPr>
          <a:xfrm>
            <a:off x="5766620" y="1384881"/>
            <a:ext cx="2448232" cy="32008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an olive branch.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means peace. Alhamdulilah.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 b="29046" l="0" r="15782" t="0"/>
          <a:stretch/>
        </p:blipFill>
        <p:spPr>
          <a:xfrm>
            <a:off x="329380" y="825800"/>
            <a:ext cx="4006645" cy="431265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 txBox="1"/>
          <p:nvPr/>
        </p:nvSpPr>
        <p:spPr>
          <a:xfrm>
            <a:off x="5014456" y="1899135"/>
            <a:ext cx="3215146" cy="27699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are patterns that we make on cloth. MashAllah.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shapes can you see?</a:t>
            </a:r>
            <a:endParaRPr/>
          </a:p>
        </p:txBody>
      </p:sp>
      <p:pic>
        <p:nvPicPr>
          <p:cNvPr id="117" name="Google Shape;11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1754" y="137653"/>
            <a:ext cx="6169500" cy="28267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6"/>
          <p:cNvSpPr txBox="1"/>
          <p:nvPr/>
        </p:nvSpPr>
        <p:spPr>
          <a:xfrm>
            <a:off x="2982550" y="1785175"/>
            <a:ext cx="6169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837077" y="3893574"/>
            <a:ext cx="7539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key shows that our homes were stolen from us. InshaAllah we will get our homes back.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/>
          <p:nvPr/>
        </p:nvSpPr>
        <p:spPr>
          <a:xfrm>
            <a:off x="2334000" y="3310525"/>
            <a:ext cx="6818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5150" y="152400"/>
            <a:ext cx="6870024" cy="30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8"/>
          <p:cNvSpPr txBox="1"/>
          <p:nvPr/>
        </p:nvSpPr>
        <p:spPr>
          <a:xfrm>
            <a:off x="1851158" y="3943927"/>
            <a:ext cx="59379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Palestinian flag was not allowed so the people used the watermelon to be their flag. Alhamdulilah.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550" y="187775"/>
            <a:ext cx="4267475" cy="64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9"/>
          <p:cNvSpPr txBox="1"/>
          <p:nvPr/>
        </p:nvSpPr>
        <p:spPr>
          <a:xfrm>
            <a:off x="5012321" y="2896750"/>
            <a:ext cx="2878066" cy="14772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a Keffiyeh.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means freedom.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Bismillah.  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/>
        </p:nvSpPr>
        <p:spPr>
          <a:xfrm>
            <a:off x="4308763" y="2367263"/>
            <a:ext cx="3990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 you for being on this journey with us.</a:t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as 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laama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h.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398" y="900100"/>
            <a:ext cx="2716950" cy="530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