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iruPljDee+S6gCWCKXgX8DXHuW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0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0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1"/>
          <p:cNvSpPr txBox="1"/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1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21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1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2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2"/>
          <p:cNvSpPr txBox="1"/>
          <p:nvPr>
            <p:ph idx="1" type="body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2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2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3"/>
          <p:cNvSpPr txBox="1"/>
          <p:nvPr>
            <p:ph type="title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3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3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3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4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4"/>
          <p:cNvSpPr txBox="1"/>
          <p:nvPr>
            <p:ph idx="1" type="body"/>
          </p:nvPr>
        </p:nvSpPr>
        <p:spPr>
          <a:xfrm>
            <a:off x="609600" y="1600203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24"/>
          <p:cNvSpPr txBox="1"/>
          <p:nvPr>
            <p:ph idx="2" type="body"/>
          </p:nvPr>
        </p:nvSpPr>
        <p:spPr>
          <a:xfrm>
            <a:off x="6197600" y="1600203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24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4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5"/>
          <p:cNvSpPr txBox="1"/>
          <p:nvPr>
            <p:ph idx="1" type="body"/>
          </p:nvPr>
        </p:nvSpPr>
        <p:spPr>
          <a:xfrm>
            <a:off x="609602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5"/>
          <p:cNvSpPr txBox="1"/>
          <p:nvPr>
            <p:ph idx="2" type="body"/>
          </p:nvPr>
        </p:nvSpPr>
        <p:spPr>
          <a:xfrm>
            <a:off x="609602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5"/>
          <p:cNvSpPr txBox="1"/>
          <p:nvPr>
            <p:ph idx="3" type="body"/>
          </p:nvPr>
        </p:nvSpPr>
        <p:spPr>
          <a:xfrm>
            <a:off x="6193369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5"/>
          <p:cNvSpPr txBox="1"/>
          <p:nvPr>
            <p:ph idx="4" type="body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5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6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6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7"/>
          <p:cNvSpPr txBox="1"/>
          <p:nvPr>
            <p:ph type="title"/>
          </p:nvPr>
        </p:nvSpPr>
        <p:spPr>
          <a:xfrm>
            <a:off x="609602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1" type="body"/>
          </p:nvPr>
        </p:nvSpPr>
        <p:spPr>
          <a:xfrm>
            <a:off x="4766734" y="273053"/>
            <a:ext cx="6815668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7"/>
          <p:cNvSpPr txBox="1"/>
          <p:nvPr>
            <p:ph idx="2" type="body"/>
          </p:nvPr>
        </p:nvSpPr>
        <p:spPr>
          <a:xfrm>
            <a:off x="609602" y="1435103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7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7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7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8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8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8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8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8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9"/>
          <p:cNvSpPr txBox="1"/>
          <p:nvPr>
            <p:ph idx="1" type="body"/>
          </p:nvPr>
        </p:nvSpPr>
        <p:spPr>
          <a:xfrm rot="5400000">
            <a:off x="3833019" y="-1623215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0"/>
          <p:cNvSpPr txBox="1"/>
          <p:nvPr>
            <p:ph type="title"/>
          </p:nvPr>
        </p:nvSpPr>
        <p:spPr>
          <a:xfrm rot="5400000">
            <a:off x="7285038" y="1828804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0"/>
          <p:cNvSpPr txBox="1"/>
          <p:nvPr>
            <p:ph idx="1" type="body"/>
          </p:nvPr>
        </p:nvSpPr>
        <p:spPr>
          <a:xfrm rot="5400000">
            <a:off x="1697038" y="-812796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0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0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0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9"/>
          <p:cNvSpPr txBox="1"/>
          <p:nvPr>
            <p:ph idx="1" type="body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9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9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9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Relationship Id="rId4" Type="http://schemas.openxmlformats.org/officeDocument/2006/relationships/image" Target="../media/image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7124700" y="609600"/>
            <a:ext cx="4876800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Palestinian Story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Shereen Malherbe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Illustrated by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Sarah Nesti Willard</a:t>
            </a:r>
            <a:endParaRPr/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4581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7787925" y="5102310"/>
            <a:ext cx="40386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</a:t>
            </a:r>
            <a:endParaRPr sz="48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 </a:t>
            </a:r>
            <a:endParaRPr sz="4800"/>
          </a:p>
        </p:txBody>
      </p:sp>
      <p:pic>
        <p:nvPicPr>
          <p:cNvPr id="91" name="Google Shape;91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96" name="Google Shape;96;p2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723901" y="762000"/>
            <a:ext cx="6781800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rabi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is the name of the author of </a:t>
            </a:r>
            <a:r>
              <a:rPr b="1"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Girl Who Stitched the Stars</a:t>
            </a: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? </a:t>
            </a:r>
            <a:endParaRPr/>
          </a:p>
          <a:p>
            <a:pPr indent="-88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Sarah Shereen</a:t>
            </a:r>
            <a:endParaRPr/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Shereen Malharbe</a:t>
            </a:r>
            <a:endParaRPr/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Nesti Malherbe</a:t>
            </a:r>
            <a:endParaRPr/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46589" y="1714500"/>
            <a:ext cx="3733800" cy="373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04" name="Google Shape;104;p3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"/>
          <p:cNvSpPr txBox="1"/>
          <p:nvPr/>
        </p:nvSpPr>
        <p:spPr>
          <a:xfrm>
            <a:off x="723901" y="762000"/>
            <a:ext cx="6781800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2. What is the name of the illustrator of </a:t>
            </a:r>
            <a:r>
              <a:rPr b="1" i="1"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Girl Who Stitched the Stars</a:t>
            </a: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? </a:t>
            </a:r>
            <a:endParaRPr/>
          </a:p>
          <a:p>
            <a:pPr indent="-88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Sarah Nesti Willard</a:t>
            </a:r>
            <a:endParaRPr/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Shereen Malharbe</a:t>
            </a:r>
            <a:endParaRPr/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Noor Willard</a:t>
            </a:r>
            <a:endParaRPr/>
          </a:p>
        </p:txBody>
      </p:sp>
      <p:pic>
        <p:nvPicPr>
          <p:cNvPr id="106" name="Google Shape;10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04802" y="1714500"/>
            <a:ext cx="3733800" cy="373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12" name="Google Shape;112;p4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723901" y="762000"/>
            <a:ext cx="67818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3. Which country is Noor associated with? </a:t>
            </a:r>
            <a:endParaRPr/>
          </a:p>
          <a:p>
            <a:pPr indent="-88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Malaysia</a:t>
            </a:r>
            <a:endParaRPr/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UAE</a:t>
            </a:r>
            <a:endParaRPr/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Palestine</a:t>
            </a:r>
            <a:endParaRPr/>
          </a:p>
        </p:txBody>
      </p:sp>
      <p:pic>
        <p:nvPicPr>
          <p:cNvPr id="114" name="Google Shape;11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05701" y="1409700"/>
            <a:ext cx="3733800" cy="373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20" name="Google Shape;120;p5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5"/>
          <p:cNvSpPr txBox="1"/>
          <p:nvPr/>
        </p:nvSpPr>
        <p:spPr>
          <a:xfrm>
            <a:off x="723901" y="1215658"/>
            <a:ext cx="67818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4. Why is Noor wearing a Palestinian dress at school?</a:t>
            </a:r>
            <a:endParaRPr/>
          </a:p>
          <a:p>
            <a:pPr indent="-88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It’s Eid</a:t>
            </a:r>
            <a:endParaRPr/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It’s National Day</a:t>
            </a:r>
            <a:endParaRPr/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It’s Non-Uniform Day</a:t>
            </a:r>
            <a:endParaRPr/>
          </a:p>
        </p:txBody>
      </p:sp>
      <p:pic>
        <p:nvPicPr>
          <p:cNvPr id="122" name="Google Shape;12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9600" y="2057400"/>
            <a:ext cx="3733800" cy="373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28" name="Google Shape;128;p6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 txBox="1"/>
          <p:nvPr/>
        </p:nvSpPr>
        <p:spPr>
          <a:xfrm>
            <a:off x="990600" y="1066800"/>
            <a:ext cx="67818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5. What is tatreez?</a:t>
            </a:r>
            <a:endParaRPr/>
          </a:p>
          <a:p>
            <a:pPr indent="-381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sz="4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omic Sans MS"/>
              <a:buAutoNum type="alphaLcPeriod"/>
            </a:pPr>
            <a:r>
              <a:rPr lang="en-US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embroidery</a:t>
            </a:r>
            <a:endParaRPr/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omic Sans MS"/>
              <a:buAutoNum type="alphaLcPeriod"/>
            </a:pPr>
            <a:r>
              <a:rPr lang="en-US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knitting</a:t>
            </a:r>
            <a:endParaRPr/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omic Sans MS"/>
              <a:buAutoNum type="alphaLcPeriod"/>
            </a:pPr>
            <a:r>
              <a:rPr lang="en-US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sewing</a:t>
            </a:r>
            <a:endParaRPr/>
          </a:p>
        </p:txBody>
      </p:sp>
      <p:pic>
        <p:nvPicPr>
          <p:cNvPr id="130" name="Google Shape;13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2400" y="2362200"/>
            <a:ext cx="3733800" cy="373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36" name="Google Shape;136;p7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7"/>
          <p:cNvSpPr txBox="1"/>
          <p:nvPr/>
        </p:nvSpPr>
        <p:spPr>
          <a:xfrm>
            <a:off x="703006" y="457200"/>
            <a:ext cx="75267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6. What were the names of two children in Noor’s class?</a:t>
            </a:r>
            <a:endParaRPr/>
          </a:p>
          <a:p>
            <a:pPr indent="-88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Hind and Hasan</a:t>
            </a:r>
            <a:endParaRPr/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Hannah and Haris</a:t>
            </a:r>
            <a:endParaRPr/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Handa and Hisam</a:t>
            </a:r>
            <a:endParaRPr/>
          </a:p>
        </p:txBody>
      </p:sp>
      <p:pic>
        <p:nvPicPr>
          <p:cNvPr id="138" name="Google Shape;13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2400" y="2362200"/>
            <a:ext cx="3733800" cy="373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44" name="Google Shape;144;p8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8"/>
          <p:cNvSpPr txBox="1"/>
          <p:nvPr/>
        </p:nvSpPr>
        <p:spPr>
          <a:xfrm>
            <a:off x="609600" y="846803"/>
            <a:ext cx="7526594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7. Why was Noor upset at school?</a:t>
            </a:r>
            <a:endParaRPr/>
          </a:p>
          <a:p>
            <a:pPr indent="-88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She had a tummy ache.</a:t>
            </a:r>
            <a:endParaRPr/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She missed her mom.</a:t>
            </a:r>
            <a:endParaRPr/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Someone laughed at her.</a:t>
            </a:r>
            <a:endParaRPr/>
          </a:p>
        </p:txBody>
      </p:sp>
      <p:pic>
        <p:nvPicPr>
          <p:cNvPr id="146" name="Google Shape;14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79426" y="447862"/>
            <a:ext cx="2895600" cy="5962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52" name="Google Shape;152;p9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9"/>
          <p:cNvSpPr txBox="1"/>
          <p:nvPr/>
        </p:nvSpPr>
        <p:spPr>
          <a:xfrm>
            <a:off x="533400" y="876300"/>
            <a:ext cx="7526594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8. How did Noor find her strength?</a:t>
            </a:r>
            <a:endParaRPr/>
          </a:p>
          <a:p>
            <a:pPr indent="-1143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mic Sans MS"/>
              <a:buAutoNum type="alphaLcPeriod"/>
            </a:pP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She thought of her dress.</a:t>
            </a:r>
            <a:endParaRPr/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mic Sans MS"/>
              <a:buAutoNum type="alphaLcPeriod"/>
            </a:pP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She thought of Allah.</a:t>
            </a:r>
            <a:endParaRPr/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mic Sans MS"/>
              <a:buAutoNum type="alphaLcPeriod"/>
            </a:pP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She thought of her teacher.</a:t>
            </a:r>
            <a:endParaRPr/>
          </a:p>
        </p:txBody>
      </p:sp>
      <p:pic>
        <p:nvPicPr>
          <p:cNvPr id="154" name="Google Shape;15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59994" y="478717"/>
            <a:ext cx="3571567" cy="5900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60" name="Google Shape;160;p10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0"/>
          <p:cNvSpPr txBox="1"/>
          <p:nvPr/>
        </p:nvSpPr>
        <p:spPr>
          <a:xfrm>
            <a:off x="609600" y="335845"/>
            <a:ext cx="5867400" cy="5016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9. When Noor stood in front of her class and talked about her dress, she said that each village had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sz="3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AutoNum type="alphaLcPeriod"/>
            </a:pPr>
            <a:r>
              <a:rPr lang="en-US" sz="3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their own threads</a:t>
            </a:r>
            <a:endParaRPr/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AutoNum type="alphaLcPeriod"/>
            </a:pPr>
            <a:r>
              <a:rPr lang="en-US" sz="3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their own designs</a:t>
            </a:r>
            <a:endParaRPr/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AutoNum type="alphaLcPeriod"/>
            </a:pPr>
            <a:r>
              <a:rPr lang="en-US" sz="3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their own dresses</a:t>
            </a:r>
            <a:endParaRPr/>
          </a:p>
          <a:p>
            <a:pPr indent="-5397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sz="3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62" name="Google Shape;16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4200" y="1459706"/>
            <a:ext cx="4301590" cy="3938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68" name="Google Shape;168;p11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1"/>
          <p:cNvSpPr txBox="1"/>
          <p:nvPr/>
        </p:nvSpPr>
        <p:spPr>
          <a:xfrm>
            <a:off x="838200" y="914400"/>
            <a:ext cx="60198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10. What do you think souk means? </a:t>
            </a:r>
            <a:endParaRPr/>
          </a:p>
        </p:txBody>
      </p:sp>
      <p:pic>
        <p:nvPicPr>
          <p:cNvPr id="170" name="Google Shape;17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59994" y="457200"/>
            <a:ext cx="3571567" cy="5900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76" name="Google Shape;176;p12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2"/>
          <p:cNvSpPr txBox="1"/>
          <p:nvPr/>
        </p:nvSpPr>
        <p:spPr>
          <a:xfrm>
            <a:off x="762000" y="1099159"/>
            <a:ext cx="60198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11. Noor’s family is from Palestine. Write a dua or make a dua for the people of Palestine.</a:t>
            </a:r>
            <a:endParaRPr/>
          </a:p>
        </p:txBody>
      </p:sp>
      <p:pic>
        <p:nvPicPr>
          <p:cNvPr id="178" name="Google Shape;17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4200" y="990600"/>
            <a:ext cx="4876800" cy="487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3"/>
          <p:cNvSpPr txBox="1"/>
          <p:nvPr/>
        </p:nvSpPr>
        <p:spPr>
          <a:xfrm>
            <a:off x="2458" y="320456"/>
            <a:ext cx="70866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Activity Time!</a:t>
            </a:r>
            <a:endParaRPr sz="9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4200" y="990600"/>
            <a:ext cx="4876800" cy="487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4"/>
          <p:cNvSpPr txBox="1"/>
          <p:nvPr/>
        </p:nvSpPr>
        <p:spPr>
          <a:xfrm rot="5400000">
            <a:off x="8585026" y="3105835"/>
            <a:ext cx="584823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Design a Palestinian Dress </a:t>
            </a:r>
            <a:endParaRPr/>
          </a:p>
        </p:txBody>
      </p:sp>
      <p:pic>
        <p:nvPicPr>
          <p:cNvPr id="192" name="Google Shape;19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2440781" y="-1145382"/>
            <a:ext cx="6400801" cy="960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"/>
          <p:cNvSpPr txBox="1"/>
          <p:nvPr/>
        </p:nvSpPr>
        <p:spPr>
          <a:xfrm>
            <a:off x="1954161" y="726181"/>
            <a:ext cx="41910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Song Time </a:t>
            </a:r>
            <a:endParaRPr sz="9600"/>
          </a:p>
        </p:txBody>
      </p:sp>
      <p:pic>
        <p:nvPicPr>
          <p:cNvPr id="198" name="Google Shape;19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59994" y="457200"/>
            <a:ext cx="3571567" cy="5900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6"/>
          <p:cNvSpPr/>
          <p:nvPr/>
        </p:nvSpPr>
        <p:spPr>
          <a:xfrm>
            <a:off x="788376" y="1197620"/>
            <a:ext cx="6500449" cy="4462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Noor Knows How To Do Tatreez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(Tune London Bridge is Falling Down)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Noor knows how to do tatreez,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Do tatreez.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Do tatreez.</a:t>
            </a:r>
            <a:endParaRPr sz="2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Noor knows how to do tatreez,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You can do it too!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By Fawzia Gilani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05" name="Google Shape;20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3400" y="990600"/>
            <a:ext cx="3049524" cy="45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7"/>
          <p:cNvSpPr/>
          <p:nvPr/>
        </p:nvSpPr>
        <p:spPr>
          <a:xfrm>
            <a:off x="304800" y="218232"/>
            <a:ext cx="8179210" cy="14003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Little Noor She Loved Allah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(Tune Old MacDonald)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2" name="Google Shape;212;p17"/>
          <p:cNvSpPr txBox="1"/>
          <p:nvPr/>
        </p:nvSpPr>
        <p:spPr>
          <a:xfrm>
            <a:off x="879988" y="1323712"/>
            <a:ext cx="6621900" cy="53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Little Noor she loved Allah,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And prayed for Palestine,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show her love she did salah,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And prayed for Palestine,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With a bless them here and bless them there,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Here a bless, there a bless,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Everywhere a bless, bless,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Little Noor she loved Allah,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And prayed for Palestine!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By Fawzia Gilani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13" name="Google Shape;21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01000" y="1905000"/>
            <a:ext cx="3602293" cy="3602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00402" y="685800"/>
            <a:ext cx="5966165" cy="495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