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iVgFKXKL5nMGq0czUbGjXMuy9Z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B287709-9834-4D24-9DA5-CD1274FA91A7}">
  <a:tblStyle styleId="{FB287709-9834-4D24-9DA5-CD1274FA91A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CEAF0"/>
          </a:solidFill>
        </a:fill>
      </a:tcStyle>
    </a:wholeTbl>
    <a:band1H>
      <a:tcTxStyle/>
      <a:tcStyle>
        <a:fill>
          <a:solidFill>
            <a:srgbClr val="D7D2DF"/>
          </a:solidFill>
        </a:fill>
      </a:tcStyle>
    </a:band1H>
    <a:band2H>
      <a:tcTxStyle/>
    </a:band2H>
    <a:band1V>
      <a:tcTxStyle/>
      <a:tcStyle>
        <a:fill>
          <a:solidFill>
            <a:srgbClr val="D7D2D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4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 txBox="1"/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6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6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7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7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/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8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" type="body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9"/>
          <p:cNvSpPr txBox="1"/>
          <p:nvPr>
            <p:ph idx="2" type="body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0"/>
          <p:cNvSpPr txBox="1"/>
          <p:nvPr>
            <p:ph idx="1" type="body"/>
          </p:nvPr>
        </p:nvSpPr>
        <p:spPr>
          <a:xfrm>
            <a:off x="609602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0"/>
          <p:cNvSpPr txBox="1"/>
          <p:nvPr>
            <p:ph idx="2" type="body"/>
          </p:nvPr>
        </p:nvSpPr>
        <p:spPr>
          <a:xfrm>
            <a:off x="609602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0"/>
          <p:cNvSpPr txBox="1"/>
          <p:nvPr>
            <p:ph idx="3" type="body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0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/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" type="body"/>
          </p:nvPr>
        </p:nvSpPr>
        <p:spPr>
          <a:xfrm>
            <a:off x="4766734" y="273053"/>
            <a:ext cx="6815668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2"/>
          <p:cNvSpPr txBox="1"/>
          <p:nvPr>
            <p:ph idx="2" type="body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3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3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4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/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5"/>
          <p:cNvSpPr txBox="1"/>
          <p:nvPr>
            <p:ph idx="1" type="body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4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7124700" y="609600"/>
            <a:ext cx="48768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Palestinian Story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Emma Williams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Illustrated by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Ibrahim Quraishi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7716575" y="5234779"/>
            <a:ext cx="4038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</a:t>
            </a:r>
            <a:endParaRPr sz="4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</a:t>
            </a:r>
            <a:endParaRPr sz="4800"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790" y="767477"/>
            <a:ext cx="6716447" cy="5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96" name="Google Shape;96;p2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723900" y="762000"/>
            <a:ext cx="10629899" cy="4606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rabi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name of the author of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The Story of Hurry.</a:t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Emma Williams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Hurry Williams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Ibrahim Quraishi</a:t>
            </a: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9888" y="2819400"/>
            <a:ext cx="3731359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04" name="Google Shape;104;p3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533400" y="621774"/>
            <a:ext cx="10401299" cy="4606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What is the name of the illustrator of </a:t>
            </a:r>
            <a:r>
              <a:rPr b="1"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Story of Hurry.</a:t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Emma Williams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Hurry Williams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Ibrahim Quraishi</a:t>
            </a:r>
            <a:endParaRPr/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12" name="Google Shape;112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533400" y="621774"/>
            <a:ext cx="104012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What kind of animal is Hurry</a:t>
            </a:r>
            <a:r>
              <a:rPr b="1"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?</a:t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zebra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horse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donkey</a:t>
            </a:r>
            <a:endParaRPr/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20" name="Google Shape;120;p5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723900" y="762000"/>
            <a:ext cx="106298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How did Hurry get his name?</a:t>
            </a:r>
            <a:endParaRPr/>
          </a:p>
          <a:p>
            <a:pPr indent="-88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 was always in a rush.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 was always slow.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 was always late.</a:t>
            </a:r>
            <a:endParaRPr/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600" y="3886200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28" name="Google Shape;128;p6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723900" y="762000"/>
            <a:ext cx="107060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 Hurry’s favorite boy was called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Mattan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Hattan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Wattan</a:t>
            </a:r>
            <a:endParaRPr/>
          </a:p>
        </p:txBody>
      </p:sp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36" name="Google Shape;136;p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723900" y="762000"/>
            <a:ext cx="107060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 The children were often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hungry, thirsty and afraid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happy, content, strong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singing, laughing, playing</a:t>
            </a:r>
            <a:endParaRPr/>
          </a:p>
        </p:txBody>
      </p:sp>
      <p:pic>
        <p:nvPicPr>
          <p:cNvPr id="138" name="Google Shape;1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44" name="Google Shape;144;p8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723900" y="762000"/>
            <a:ext cx="107060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 What was the name of the zoo man?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Roody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Foody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Moody</a:t>
            </a:r>
            <a:endParaRPr/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52" name="Google Shape;152;p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742950" y="861945"/>
            <a:ext cx="107060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8. Moody was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always thinking up new games.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always playing with the bear.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always sleeping.</a:t>
            </a:r>
            <a:endParaRPr/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04700" y="3112425"/>
            <a:ext cx="2457452" cy="200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60" name="Google Shape;160;p10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723900" y="762000"/>
            <a:ext cx="107060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9. The animals in the zoo were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thin and sad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full and happy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sleepy and tired</a:t>
            </a:r>
            <a:endParaRPr/>
          </a:p>
        </p:txBody>
      </p:sp>
      <p:pic>
        <p:nvPicPr>
          <p:cNvPr id="162" name="Google Shape;1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68" name="Google Shape;168;p1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723900" y="762000"/>
            <a:ext cx="10706099" cy="399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10. Sumood wanted to go to school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never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once a week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every day</a:t>
            </a:r>
            <a:endParaRPr/>
          </a:p>
        </p:txBody>
      </p:sp>
      <p:pic>
        <p:nvPicPr>
          <p:cNvPr id="170" name="Google Shape;1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76" name="Google Shape;176;p12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2"/>
          <p:cNvSpPr txBox="1"/>
          <p:nvPr/>
        </p:nvSpPr>
        <p:spPr>
          <a:xfrm>
            <a:off x="723900" y="762000"/>
            <a:ext cx="10706099" cy="5838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11. Many of the animals in the zoo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had died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run away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had been sold</a:t>
            </a:r>
            <a:endParaRPr/>
          </a:p>
          <a:p>
            <a:pPr indent="-488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88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8" name="Google Shape;1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84" name="Google Shape;184;p13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723900" y="762000"/>
            <a:ext cx="10706099" cy="5838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12. What does Wattan bring to Hurry?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basket of apples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basket of dates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basket of olives</a:t>
            </a:r>
            <a:endParaRPr/>
          </a:p>
          <a:p>
            <a:pPr indent="-488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88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6" name="Google Shape;1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ttps://apis.mail.yahoo.com/ws/v3/mailboxes/@.id==VjN-p1X84vbZ0bJRef-54WYFVzEkQTX_b7JDd-QyeIv9bqoEwU1udv0JgjNYy1HDeByi4QS589m2ULn4HOf3kMCF_g/messages/@.id==ACP-NfJIm3wtZaatUwo1SDhPEJQ/content/parts/@.id==2/thumbnail?appid=YMailNorrin" id="192" name="Google Shape;192;p1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4"/>
          <p:cNvSpPr txBox="1"/>
          <p:nvPr/>
        </p:nvSpPr>
        <p:spPr>
          <a:xfrm>
            <a:off x="723900" y="762000"/>
            <a:ext cx="10706099" cy="5838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13. The Happy Land Zoo is 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Gaza 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 Khalil</a:t>
            </a:r>
            <a:endParaRPr/>
          </a:p>
          <a:p>
            <a:pPr indent="-742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Ramallah</a:t>
            </a:r>
            <a:endParaRPr/>
          </a:p>
          <a:p>
            <a:pPr indent="-488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88950" lvl="0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4" name="Google Shape;1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948" y="3485535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/>
        </p:nvSpPr>
        <p:spPr>
          <a:xfrm>
            <a:off x="2458" y="320456"/>
            <a:ext cx="7086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Activity Time!</a:t>
            </a:r>
            <a:endParaRPr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600" y="1371600"/>
            <a:ext cx="5515417" cy="450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 txBox="1"/>
          <p:nvPr/>
        </p:nvSpPr>
        <p:spPr>
          <a:xfrm>
            <a:off x="3352800" y="609600"/>
            <a:ext cx="584823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Make a Model of Hurry</a:t>
            </a:r>
            <a:endParaRPr/>
          </a:p>
        </p:txBody>
      </p:sp>
      <p:graphicFrame>
        <p:nvGraphicFramePr>
          <p:cNvPr id="208" name="Google Shape;208;p16"/>
          <p:cNvGraphicFramePr/>
          <p:nvPr/>
        </p:nvGraphicFramePr>
        <p:xfrm>
          <a:off x="914400" y="1524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{FB287709-9834-4D24-9DA5-CD1274FA91A7}</a:tableStyleId>
              </a:tblPr>
              <a:tblGrid>
                <a:gridCol w="2514600"/>
                <a:gridCol w="81534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You will need: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 Steps: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BFBFB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a kitchen roll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black paint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white paint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paint brush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4 x popsicle sticks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glue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black and white yarn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-514350" lvl="0" marL="5143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AutoNum type="arabicPeriod"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Paint the kitchen roll in stripes.</a:t>
                      </a:r>
                      <a:endParaRPr/>
                    </a:p>
                    <a:p>
                      <a:pPr indent="-514350" lvl="0" marL="5143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AutoNum type="arabicPeriod"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When dry cut the roll into two parts: the body and head.</a:t>
                      </a:r>
                      <a:endParaRPr/>
                    </a:p>
                    <a:p>
                      <a:pPr indent="-514350" lvl="0" marL="5143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AutoNum type="arabicPeriod"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Glue the popsicle sticks to the body</a:t>
                      </a:r>
                      <a:endParaRPr/>
                    </a:p>
                    <a:p>
                      <a:pPr indent="-514350" lvl="0" marL="5143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AutoNum type="arabicPeriod"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Attach the head.</a:t>
                      </a:r>
                      <a:endParaRPr/>
                    </a:p>
                    <a:p>
                      <a:pPr indent="-514350" lvl="0" marL="5143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AutoNum type="arabicPeriod"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Glue the tail to the back of the toilet roll.</a:t>
                      </a:r>
                      <a:endParaRPr/>
                    </a:p>
                    <a:p>
                      <a:pPr indent="-336550" lvl="0" marL="5143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pic>
        <p:nvPicPr>
          <p:cNvPr id="209" name="Google Shape;20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 txBox="1"/>
          <p:nvPr/>
        </p:nvSpPr>
        <p:spPr>
          <a:xfrm>
            <a:off x="1954161" y="726181"/>
            <a:ext cx="4191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Song Time </a:t>
            </a:r>
            <a:endParaRPr sz="9600"/>
          </a:p>
        </p:txBody>
      </p:sp>
      <p:pic>
        <p:nvPicPr>
          <p:cNvPr id="215" name="Google Shape;2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6200" y="1988630"/>
            <a:ext cx="32766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7202" y="1653028"/>
            <a:ext cx="3276600" cy="26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8"/>
          <p:cNvSpPr txBox="1"/>
          <p:nvPr/>
        </p:nvSpPr>
        <p:spPr>
          <a:xfrm>
            <a:off x="848030" y="457200"/>
            <a:ext cx="661957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Land of the Date and Sun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(Tune: Land of the Silver Birch)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Land of the olive tree,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 of Sumood,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still the people share,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every one,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Dark skies and prison walls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Hurry is sad,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Allah Kareem,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Allah Kareem,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Allah Kareem!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Fawzia Gilani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"/>
          <p:cNvSpPr txBox="1"/>
          <p:nvPr/>
        </p:nvSpPr>
        <p:spPr>
          <a:xfrm>
            <a:off x="3200400" y="838200"/>
            <a:ext cx="4191000" cy="5601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 Hear Hurry!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(I Hear Thunder)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I hear Hurry,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 hear Hurry,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Do you too?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Do you too?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La ilaha ilal lah!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La ilaha ilal lah!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The children were sad,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Hurry made them glad!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Fawzia Gilani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"/>
          <p:cNvSpPr txBox="1"/>
          <p:nvPr/>
        </p:nvSpPr>
        <p:spPr>
          <a:xfrm>
            <a:off x="3200400" y="838200"/>
            <a:ext cx="4191000" cy="5601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I’m in Gaza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(I Hear Thunder)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I’m in Gaza,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I’m in Gaza,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Pray for me,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Pray for me,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La ilaha ilal lah!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La ilaha ilal lah!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We stay strong,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Please right the wrong!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Fawzia Gilani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5833" y="-2458"/>
            <a:ext cx="7180333" cy="67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275417"/>
            <a:ext cx="5867400" cy="630716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2"/>
          <p:cNvSpPr txBox="1"/>
          <p:nvPr/>
        </p:nvSpPr>
        <p:spPr>
          <a:xfrm>
            <a:off x="7924800" y="2521059"/>
            <a:ext cx="37338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Hurry. Can you color him in stripes to make him look like a zebra?</a:t>
            </a:r>
            <a:endParaRPr/>
          </a:p>
        </p:txBody>
      </p:sp>
      <p:pic>
        <p:nvPicPr>
          <p:cNvPr id="248" name="Google Shape;24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2" y="685800"/>
            <a:ext cx="5966165" cy="49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7519" y="152400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