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Lst>
  <p:sldSz cy="9906000" cx="10972800"/>
  <p:notesSz cx="6858000" cy="9144000"/>
  <p:embeddedFontLst>
    <p:embeddedFont>
      <p:font typeface="Corsiva"/>
      <p:regular r:id="rId47"/>
      <p:bold r:id="rId48"/>
      <p:italic r:id="rId49"/>
      <p:boldItalic r:id="rId50"/>
    </p:embeddedFont>
    <p:embeddedFont>
      <p:font typeface="Quintessential"/>
      <p:regular r:id="rId5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52" roundtripDataSignature="AMtx7miY/anHSpXDfVuwldbUP8EB0D13a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slide" Target="slides/slide42.xml"/><Relationship Id="rId45" Type="http://schemas.openxmlformats.org/officeDocument/2006/relationships/slide" Target="slides/slide41.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font" Target="fonts/Corsiva-bold.fntdata"/><Relationship Id="rId47" Type="http://schemas.openxmlformats.org/officeDocument/2006/relationships/font" Target="fonts/Corsiva-regular.fntdata"/><Relationship Id="rId49" Type="http://schemas.openxmlformats.org/officeDocument/2006/relationships/font" Target="fonts/Corsiva-italic.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schemas.openxmlformats.org/officeDocument/2006/relationships/font" Target="fonts/Quintessential-regular.fntdata"/><Relationship Id="rId50" Type="http://schemas.openxmlformats.org/officeDocument/2006/relationships/font" Target="fonts/Corsiva-boldItalic.fntdata"/><Relationship Id="rId52" Type="http://customschemas.google.com/relationships/presentationmetadata" Target="metadata"/><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p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p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2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p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2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p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2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p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2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p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2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p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3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p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3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p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3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3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p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3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p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3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p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3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p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3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p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3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p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3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p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4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p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4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p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4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44"/>
          <p:cNvSpPr txBox="1"/>
          <p:nvPr>
            <p:ph idx="10" type="dt"/>
          </p:nvPr>
        </p:nvSpPr>
        <p:spPr>
          <a:xfrm>
            <a:off x="754380" y="9181397"/>
            <a:ext cx="2468880" cy="527403"/>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44"/>
          <p:cNvSpPr txBox="1"/>
          <p:nvPr>
            <p:ph idx="11" type="ftr"/>
          </p:nvPr>
        </p:nvSpPr>
        <p:spPr>
          <a:xfrm>
            <a:off x="3634740" y="9181397"/>
            <a:ext cx="3703320" cy="527403"/>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44"/>
          <p:cNvSpPr txBox="1"/>
          <p:nvPr>
            <p:ph idx="12" type="sldNum"/>
          </p:nvPr>
        </p:nvSpPr>
        <p:spPr>
          <a:xfrm>
            <a:off x="7749540" y="9181397"/>
            <a:ext cx="2468880" cy="527403"/>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45"/>
          <p:cNvSpPr txBox="1"/>
          <p:nvPr>
            <p:ph type="ctrTitle"/>
          </p:nvPr>
        </p:nvSpPr>
        <p:spPr>
          <a:xfrm>
            <a:off x="822960" y="1621191"/>
            <a:ext cx="9326880" cy="344875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7200"/>
              <a:buFont typeface="Calibri"/>
              <a:buNone/>
              <a:defRPr sz="7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45"/>
          <p:cNvSpPr txBox="1"/>
          <p:nvPr>
            <p:ph idx="1" type="subTitle"/>
          </p:nvPr>
        </p:nvSpPr>
        <p:spPr>
          <a:xfrm>
            <a:off x="1371600" y="5202944"/>
            <a:ext cx="8229600" cy="2391656"/>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200"/>
              </a:spcBef>
              <a:spcAft>
                <a:spcPts val="0"/>
              </a:spcAft>
              <a:buClr>
                <a:schemeClr val="dk1"/>
              </a:buClr>
              <a:buSzPts val="2880"/>
              <a:buNone/>
              <a:defRPr sz="2880"/>
            </a:lvl1pPr>
            <a:lvl2pPr lvl="1" algn="ctr">
              <a:lnSpc>
                <a:spcPct val="90000"/>
              </a:lnSpc>
              <a:spcBef>
                <a:spcPts val="600"/>
              </a:spcBef>
              <a:spcAft>
                <a:spcPts val="0"/>
              </a:spcAft>
              <a:buClr>
                <a:schemeClr val="dk1"/>
              </a:buClr>
              <a:buSzPts val="2400"/>
              <a:buNone/>
              <a:defRPr sz="2400"/>
            </a:lvl2pPr>
            <a:lvl3pPr lvl="2" algn="ctr">
              <a:lnSpc>
                <a:spcPct val="90000"/>
              </a:lnSpc>
              <a:spcBef>
                <a:spcPts val="600"/>
              </a:spcBef>
              <a:spcAft>
                <a:spcPts val="0"/>
              </a:spcAft>
              <a:buClr>
                <a:schemeClr val="dk1"/>
              </a:buClr>
              <a:buSzPts val="2160"/>
              <a:buNone/>
              <a:defRPr sz="2160"/>
            </a:lvl3pPr>
            <a:lvl4pPr lvl="3" algn="ctr">
              <a:lnSpc>
                <a:spcPct val="90000"/>
              </a:lnSpc>
              <a:spcBef>
                <a:spcPts val="600"/>
              </a:spcBef>
              <a:spcAft>
                <a:spcPts val="0"/>
              </a:spcAft>
              <a:buClr>
                <a:schemeClr val="dk1"/>
              </a:buClr>
              <a:buSzPts val="1920"/>
              <a:buNone/>
              <a:defRPr sz="1920"/>
            </a:lvl4pPr>
            <a:lvl5pPr lvl="4" algn="ctr">
              <a:lnSpc>
                <a:spcPct val="90000"/>
              </a:lnSpc>
              <a:spcBef>
                <a:spcPts val="600"/>
              </a:spcBef>
              <a:spcAft>
                <a:spcPts val="0"/>
              </a:spcAft>
              <a:buClr>
                <a:schemeClr val="dk1"/>
              </a:buClr>
              <a:buSzPts val="1920"/>
              <a:buNone/>
              <a:defRPr sz="1920"/>
            </a:lvl5pPr>
            <a:lvl6pPr lvl="5" algn="ctr">
              <a:lnSpc>
                <a:spcPct val="90000"/>
              </a:lnSpc>
              <a:spcBef>
                <a:spcPts val="600"/>
              </a:spcBef>
              <a:spcAft>
                <a:spcPts val="0"/>
              </a:spcAft>
              <a:buClr>
                <a:schemeClr val="dk1"/>
              </a:buClr>
              <a:buSzPts val="1920"/>
              <a:buNone/>
              <a:defRPr sz="1920"/>
            </a:lvl6pPr>
            <a:lvl7pPr lvl="6" algn="ctr">
              <a:lnSpc>
                <a:spcPct val="90000"/>
              </a:lnSpc>
              <a:spcBef>
                <a:spcPts val="600"/>
              </a:spcBef>
              <a:spcAft>
                <a:spcPts val="0"/>
              </a:spcAft>
              <a:buClr>
                <a:schemeClr val="dk1"/>
              </a:buClr>
              <a:buSzPts val="1920"/>
              <a:buNone/>
              <a:defRPr sz="1920"/>
            </a:lvl7pPr>
            <a:lvl8pPr lvl="7" algn="ctr">
              <a:lnSpc>
                <a:spcPct val="90000"/>
              </a:lnSpc>
              <a:spcBef>
                <a:spcPts val="600"/>
              </a:spcBef>
              <a:spcAft>
                <a:spcPts val="0"/>
              </a:spcAft>
              <a:buClr>
                <a:schemeClr val="dk1"/>
              </a:buClr>
              <a:buSzPts val="1920"/>
              <a:buNone/>
              <a:defRPr sz="1920"/>
            </a:lvl8pPr>
            <a:lvl9pPr lvl="8" algn="ctr">
              <a:lnSpc>
                <a:spcPct val="90000"/>
              </a:lnSpc>
              <a:spcBef>
                <a:spcPts val="600"/>
              </a:spcBef>
              <a:spcAft>
                <a:spcPts val="0"/>
              </a:spcAft>
              <a:buClr>
                <a:schemeClr val="dk1"/>
              </a:buClr>
              <a:buSzPts val="1920"/>
              <a:buNone/>
              <a:defRPr sz="1920"/>
            </a:lvl9pPr>
          </a:lstStyle>
          <a:p/>
        </p:txBody>
      </p:sp>
      <p:sp>
        <p:nvSpPr>
          <p:cNvPr id="18" name="Google Shape;18;p45"/>
          <p:cNvSpPr txBox="1"/>
          <p:nvPr>
            <p:ph idx="10" type="dt"/>
          </p:nvPr>
        </p:nvSpPr>
        <p:spPr>
          <a:xfrm>
            <a:off x="754380" y="9181397"/>
            <a:ext cx="2468880" cy="527403"/>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45"/>
          <p:cNvSpPr txBox="1"/>
          <p:nvPr>
            <p:ph idx="11" type="ftr"/>
          </p:nvPr>
        </p:nvSpPr>
        <p:spPr>
          <a:xfrm>
            <a:off x="3634740" y="9181397"/>
            <a:ext cx="3703320" cy="527403"/>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45"/>
          <p:cNvSpPr txBox="1"/>
          <p:nvPr>
            <p:ph idx="12" type="sldNum"/>
          </p:nvPr>
        </p:nvSpPr>
        <p:spPr>
          <a:xfrm>
            <a:off x="7749540" y="9181397"/>
            <a:ext cx="2468880" cy="527403"/>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46"/>
          <p:cNvSpPr txBox="1"/>
          <p:nvPr>
            <p:ph type="title"/>
          </p:nvPr>
        </p:nvSpPr>
        <p:spPr>
          <a:xfrm>
            <a:off x="754380" y="527405"/>
            <a:ext cx="9464040" cy="191470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46"/>
          <p:cNvSpPr txBox="1"/>
          <p:nvPr>
            <p:ph idx="1" type="body"/>
          </p:nvPr>
        </p:nvSpPr>
        <p:spPr>
          <a:xfrm>
            <a:off x="754380" y="2637014"/>
            <a:ext cx="9464040" cy="628526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200"/>
              </a:spcBef>
              <a:spcAft>
                <a:spcPts val="0"/>
              </a:spcAft>
              <a:buClr>
                <a:schemeClr val="dk1"/>
              </a:buClr>
              <a:buSzPts val="1800"/>
              <a:buChar char="•"/>
              <a:defRPr/>
            </a:lvl1pPr>
            <a:lvl2pPr indent="-342900" lvl="1" marL="914400" algn="l">
              <a:lnSpc>
                <a:spcPct val="90000"/>
              </a:lnSpc>
              <a:spcBef>
                <a:spcPts val="600"/>
              </a:spcBef>
              <a:spcAft>
                <a:spcPts val="0"/>
              </a:spcAft>
              <a:buClr>
                <a:schemeClr val="dk1"/>
              </a:buClr>
              <a:buSzPts val="1800"/>
              <a:buChar char="•"/>
              <a:defRPr/>
            </a:lvl2pPr>
            <a:lvl3pPr indent="-342900" lvl="2" marL="1371600" algn="l">
              <a:lnSpc>
                <a:spcPct val="90000"/>
              </a:lnSpc>
              <a:spcBef>
                <a:spcPts val="600"/>
              </a:spcBef>
              <a:spcAft>
                <a:spcPts val="0"/>
              </a:spcAft>
              <a:buClr>
                <a:schemeClr val="dk1"/>
              </a:buClr>
              <a:buSzPts val="1800"/>
              <a:buChar char="•"/>
              <a:defRPr/>
            </a:lvl3pPr>
            <a:lvl4pPr indent="-342900" lvl="3" marL="1828800" algn="l">
              <a:lnSpc>
                <a:spcPct val="90000"/>
              </a:lnSpc>
              <a:spcBef>
                <a:spcPts val="600"/>
              </a:spcBef>
              <a:spcAft>
                <a:spcPts val="0"/>
              </a:spcAft>
              <a:buClr>
                <a:schemeClr val="dk1"/>
              </a:buClr>
              <a:buSzPts val="1800"/>
              <a:buChar char="•"/>
              <a:defRPr/>
            </a:lvl4pPr>
            <a:lvl5pPr indent="-342900" lvl="4" marL="2286000" algn="l">
              <a:lnSpc>
                <a:spcPct val="9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600"/>
              </a:spcBef>
              <a:spcAft>
                <a:spcPts val="0"/>
              </a:spcAft>
              <a:buClr>
                <a:schemeClr val="dk1"/>
              </a:buClr>
              <a:buSzPts val="1800"/>
              <a:buChar char="•"/>
              <a:defRPr/>
            </a:lvl7pPr>
            <a:lvl8pPr indent="-342900" lvl="7" marL="3657600" algn="l">
              <a:lnSpc>
                <a:spcPct val="90000"/>
              </a:lnSpc>
              <a:spcBef>
                <a:spcPts val="600"/>
              </a:spcBef>
              <a:spcAft>
                <a:spcPts val="0"/>
              </a:spcAft>
              <a:buClr>
                <a:schemeClr val="dk1"/>
              </a:buClr>
              <a:buSzPts val="1800"/>
              <a:buChar char="•"/>
              <a:defRPr/>
            </a:lvl8pPr>
            <a:lvl9pPr indent="-342900" lvl="8" marL="4114800" algn="l">
              <a:lnSpc>
                <a:spcPct val="90000"/>
              </a:lnSpc>
              <a:spcBef>
                <a:spcPts val="600"/>
              </a:spcBef>
              <a:spcAft>
                <a:spcPts val="0"/>
              </a:spcAft>
              <a:buClr>
                <a:schemeClr val="dk1"/>
              </a:buClr>
              <a:buSzPts val="1800"/>
              <a:buChar char="•"/>
              <a:defRPr/>
            </a:lvl9pPr>
          </a:lstStyle>
          <a:p/>
        </p:txBody>
      </p:sp>
      <p:sp>
        <p:nvSpPr>
          <p:cNvPr id="24" name="Google Shape;24;p46"/>
          <p:cNvSpPr txBox="1"/>
          <p:nvPr>
            <p:ph idx="10" type="dt"/>
          </p:nvPr>
        </p:nvSpPr>
        <p:spPr>
          <a:xfrm>
            <a:off x="754380" y="9181397"/>
            <a:ext cx="2468880" cy="527403"/>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46"/>
          <p:cNvSpPr txBox="1"/>
          <p:nvPr>
            <p:ph idx="11" type="ftr"/>
          </p:nvPr>
        </p:nvSpPr>
        <p:spPr>
          <a:xfrm>
            <a:off x="3634740" y="9181397"/>
            <a:ext cx="3703320" cy="527403"/>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46"/>
          <p:cNvSpPr txBox="1"/>
          <p:nvPr>
            <p:ph idx="12" type="sldNum"/>
          </p:nvPr>
        </p:nvSpPr>
        <p:spPr>
          <a:xfrm>
            <a:off x="7749540" y="9181397"/>
            <a:ext cx="2468880" cy="527403"/>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47"/>
          <p:cNvSpPr txBox="1"/>
          <p:nvPr>
            <p:ph type="title"/>
          </p:nvPr>
        </p:nvSpPr>
        <p:spPr>
          <a:xfrm>
            <a:off x="748666" y="2469624"/>
            <a:ext cx="9464040" cy="412062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7200"/>
              <a:buFont typeface="Calibri"/>
              <a:buNone/>
              <a:defRPr sz="7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47"/>
          <p:cNvSpPr txBox="1"/>
          <p:nvPr>
            <p:ph idx="1" type="body"/>
          </p:nvPr>
        </p:nvSpPr>
        <p:spPr>
          <a:xfrm>
            <a:off x="748666" y="6629226"/>
            <a:ext cx="9464040" cy="216693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200"/>
              </a:spcBef>
              <a:spcAft>
                <a:spcPts val="0"/>
              </a:spcAft>
              <a:buClr>
                <a:schemeClr val="dk1"/>
              </a:buClr>
              <a:buSzPts val="2880"/>
              <a:buNone/>
              <a:defRPr sz="2880">
                <a:solidFill>
                  <a:schemeClr val="dk1"/>
                </a:solidFill>
              </a:defRPr>
            </a:lvl1pPr>
            <a:lvl2pPr indent="-228600" lvl="1" marL="914400" algn="l">
              <a:lnSpc>
                <a:spcPct val="90000"/>
              </a:lnSpc>
              <a:spcBef>
                <a:spcPts val="600"/>
              </a:spcBef>
              <a:spcAft>
                <a:spcPts val="0"/>
              </a:spcAft>
              <a:buClr>
                <a:srgbClr val="888888"/>
              </a:buClr>
              <a:buSzPts val="2400"/>
              <a:buNone/>
              <a:defRPr sz="2400">
                <a:solidFill>
                  <a:srgbClr val="888888"/>
                </a:solidFill>
              </a:defRPr>
            </a:lvl2pPr>
            <a:lvl3pPr indent="-228600" lvl="2" marL="1371600" algn="l">
              <a:lnSpc>
                <a:spcPct val="90000"/>
              </a:lnSpc>
              <a:spcBef>
                <a:spcPts val="600"/>
              </a:spcBef>
              <a:spcAft>
                <a:spcPts val="0"/>
              </a:spcAft>
              <a:buClr>
                <a:srgbClr val="888888"/>
              </a:buClr>
              <a:buSzPts val="2160"/>
              <a:buNone/>
              <a:defRPr sz="2160">
                <a:solidFill>
                  <a:srgbClr val="888888"/>
                </a:solidFill>
              </a:defRPr>
            </a:lvl3pPr>
            <a:lvl4pPr indent="-228600" lvl="3" marL="1828800" algn="l">
              <a:lnSpc>
                <a:spcPct val="90000"/>
              </a:lnSpc>
              <a:spcBef>
                <a:spcPts val="600"/>
              </a:spcBef>
              <a:spcAft>
                <a:spcPts val="0"/>
              </a:spcAft>
              <a:buClr>
                <a:srgbClr val="888888"/>
              </a:buClr>
              <a:buSzPts val="1920"/>
              <a:buNone/>
              <a:defRPr sz="1920">
                <a:solidFill>
                  <a:srgbClr val="888888"/>
                </a:solidFill>
              </a:defRPr>
            </a:lvl4pPr>
            <a:lvl5pPr indent="-228600" lvl="4" marL="2286000" algn="l">
              <a:lnSpc>
                <a:spcPct val="90000"/>
              </a:lnSpc>
              <a:spcBef>
                <a:spcPts val="600"/>
              </a:spcBef>
              <a:spcAft>
                <a:spcPts val="0"/>
              </a:spcAft>
              <a:buClr>
                <a:srgbClr val="888888"/>
              </a:buClr>
              <a:buSzPts val="1920"/>
              <a:buNone/>
              <a:defRPr sz="1920">
                <a:solidFill>
                  <a:srgbClr val="888888"/>
                </a:solidFill>
              </a:defRPr>
            </a:lvl5pPr>
            <a:lvl6pPr indent="-228600" lvl="5" marL="2743200" algn="l">
              <a:lnSpc>
                <a:spcPct val="90000"/>
              </a:lnSpc>
              <a:spcBef>
                <a:spcPts val="600"/>
              </a:spcBef>
              <a:spcAft>
                <a:spcPts val="0"/>
              </a:spcAft>
              <a:buClr>
                <a:srgbClr val="888888"/>
              </a:buClr>
              <a:buSzPts val="1920"/>
              <a:buNone/>
              <a:defRPr sz="1920">
                <a:solidFill>
                  <a:srgbClr val="888888"/>
                </a:solidFill>
              </a:defRPr>
            </a:lvl6pPr>
            <a:lvl7pPr indent="-228600" lvl="6" marL="3200400" algn="l">
              <a:lnSpc>
                <a:spcPct val="90000"/>
              </a:lnSpc>
              <a:spcBef>
                <a:spcPts val="600"/>
              </a:spcBef>
              <a:spcAft>
                <a:spcPts val="0"/>
              </a:spcAft>
              <a:buClr>
                <a:srgbClr val="888888"/>
              </a:buClr>
              <a:buSzPts val="1920"/>
              <a:buNone/>
              <a:defRPr sz="1920">
                <a:solidFill>
                  <a:srgbClr val="888888"/>
                </a:solidFill>
              </a:defRPr>
            </a:lvl7pPr>
            <a:lvl8pPr indent="-228600" lvl="7" marL="3657600" algn="l">
              <a:lnSpc>
                <a:spcPct val="90000"/>
              </a:lnSpc>
              <a:spcBef>
                <a:spcPts val="600"/>
              </a:spcBef>
              <a:spcAft>
                <a:spcPts val="0"/>
              </a:spcAft>
              <a:buClr>
                <a:srgbClr val="888888"/>
              </a:buClr>
              <a:buSzPts val="1920"/>
              <a:buNone/>
              <a:defRPr sz="1920">
                <a:solidFill>
                  <a:srgbClr val="888888"/>
                </a:solidFill>
              </a:defRPr>
            </a:lvl8pPr>
            <a:lvl9pPr indent="-228600" lvl="8" marL="4114800" algn="l">
              <a:lnSpc>
                <a:spcPct val="90000"/>
              </a:lnSpc>
              <a:spcBef>
                <a:spcPts val="600"/>
              </a:spcBef>
              <a:spcAft>
                <a:spcPts val="0"/>
              </a:spcAft>
              <a:buClr>
                <a:srgbClr val="888888"/>
              </a:buClr>
              <a:buSzPts val="1920"/>
              <a:buNone/>
              <a:defRPr sz="1920">
                <a:solidFill>
                  <a:srgbClr val="888888"/>
                </a:solidFill>
              </a:defRPr>
            </a:lvl9pPr>
          </a:lstStyle>
          <a:p/>
        </p:txBody>
      </p:sp>
      <p:sp>
        <p:nvSpPr>
          <p:cNvPr id="30" name="Google Shape;30;p47"/>
          <p:cNvSpPr txBox="1"/>
          <p:nvPr>
            <p:ph idx="10" type="dt"/>
          </p:nvPr>
        </p:nvSpPr>
        <p:spPr>
          <a:xfrm>
            <a:off x="754380" y="9181397"/>
            <a:ext cx="2468880" cy="527403"/>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47"/>
          <p:cNvSpPr txBox="1"/>
          <p:nvPr>
            <p:ph idx="11" type="ftr"/>
          </p:nvPr>
        </p:nvSpPr>
        <p:spPr>
          <a:xfrm>
            <a:off x="3634740" y="9181397"/>
            <a:ext cx="3703320" cy="527403"/>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47"/>
          <p:cNvSpPr txBox="1"/>
          <p:nvPr>
            <p:ph idx="12" type="sldNum"/>
          </p:nvPr>
        </p:nvSpPr>
        <p:spPr>
          <a:xfrm>
            <a:off x="7749540" y="9181397"/>
            <a:ext cx="2468880" cy="527403"/>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48"/>
          <p:cNvSpPr txBox="1"/>
          <p:nvPr>
            <p:ph type="title"/>
          </p:nvPr>
        </p:nvSpPr>
        <p:spPr>
          <a:xfrm>
            <a:off x="754380" y="527405"/>
            <a:ext cx="9464040" cy="191470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48"/>
          <p:cNvSpPr txBox="1"/>
          <p:nvPr>
            <p:ph idx="1" type="body"/>
          </p:nvPr>
        </p:nvSpPr>
        <p:spPr>
          <a:xfrm>
            <a:off x="754380" y="2637014"/>
            <a:ext cx="4663440" cy="628526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200"/>
              </a:spcBef>
              <a:spcAft>
                <a:spcPts val="0"/>
              </a:spcAft>
              <a:buClr>
                <a:schemeClr val="dk1"/>
              </a:buClr>
              <a:buSzPts val="1800"/>
              <a:buChar char="•"/>
              <a:defRPr/>
            </a:lvl1pPr>
            <a:lvl2pPr indent="-342900" lvl="1" marL="914400" algn="l">
              <a:lnSpc>
                <a:spcPct val="90000"/>
              </a:lnSpc>
              <a:spcBef>
                <a:spcPts val="600"/>
              </a:spcBef>
              <a:spcAft>
                <a:spcPts val="0"/>
              </a:spcAft>
              <a:buClr>
                <a:schemeClr val="dk1"/>
              </a:buClr>
              <a:buSzPts val="1800"/>
              <a:buChar char="•"/>
              <a:defRPr/>
            </a:lvl2pPr>
            <a:lvl3pPr indent="-342900" lvl="2" marL="1371600" algn="l">
              <a:lnSpc>
                <a:spcPct val="90000"/>
              </a:lnSpc>
              <a:spcBef>
                <a:spcPts val="600"/>
              </a:spcBef>
              <a:spcAft>
                <a:spcPts val="0"/>
              </a:spcAft>
              <a:buClr>
                <a:schemeClr val="dk1"/>
              </a:buClr>
              <a:buSzPts val="1800"/>
              <a:buChar char="•"/>
              <a:defRPr/>
            </a:lvl3pPr>
            <a:lvl4pPr indent="-342900" lvl="3" marL="1828800" algn="l">
              <a:lnSpc>
                <a:spcPct val="90000"/>
              </a:lnSpc>
              <a:spcBef>
                <a:spcPts val="600"/>
              </a:spcBef>
              <a:spcAft>
                <a:spcPts val="0"/>
              </a:spcAft>
              <a:buClr>
                <a:schemeClr val="dk1"/>
              </a:buClr>
              <a:buSzPts val="1800"/>
              <a:buChar char="•"/>
              <a:defRPr/>
            </a:lvl4pPr>
            <a:lvl5pPr indent="-342900" lvl="4" marL="2286000" algn="l">
              <a:lnSpc>
                <a:spcPct val="9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600"/>
              </a:spcBef>
              <a:spcAft>
                <a:spcPts val="0"/>
              </a:spcAft>
              <a:buClr>
                <a:schemeClr val="dk1"/>
              </a:buClr>
              <a:buSzPts val="1800"/>
              <a:buChar char="•"/>
              <a:defRPr/>
            </a:lvl7pPr>
            <a:lvl8pPr indent="-342900" lvl="7" marL="3657600" algn="l">
              <a:lnSpc>
                <a:spcPct val="90000"/>
              </a:lnSpc>
              <a:spcBef>
                <a:spcPts val="600"/>
              </a:spcBef>
              <a:spcAft>
                <a:spcPts val="0"/>
              </a:spcAft>
              <a:buClr>
                <a:schemeClr val="dk1"/>
              </a:buClr>
              <a:buSzPts val="1800"/>
              <a:buChar char="•"/>
              <a:defRPr/>
            </a:lvl8pPr>
            <a:lvl9pPr indent="-342900" lvl="8" marL="4114800" algn="l">
              <a:lnSpc>
                <a:spcPct val="90000"/>
              </a:lnSpc>
              <a:spcBef>
                <a:spcPts val="600"/>
              </a:spcBef>
              <a:spcAft>
                <a:spcPts val="0"/>
              </a:spcAft>
              <a:buClr>
                <a:schemeClr val="dk1"/>
              </a:buClr>
              <a:buSzPts val="1800"/>
              <a:buChar char="•"/>
              <a:defRPr/>
            </a:lvl9pPr>
          </a:lstStyle>
          <a:p/>
        </p:txBody>
      </p:sp>
      <p:sp>
        <p:nvSpPr>
          <p:cNvPr id="36" name="Google Shape;36;p48"/>
          <p:cNvSpPr txBox="1"/>
          <p:nvPr>
            <p:ph idx="2" type="body"/>
          </p:nvPr>
        </p:nvSpPr>
        <p:spPr>
          <a:xfrm>
            <a:off x="5554980" y="2637014"/>
            <a:ext cx="4663440" cy="628526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200"/>
              </a:spcBef>
              <a:spcAft>
                <a:spcPts val="0"/>
              </a:spcAft>
              <a:buClr>
                <a:schemeClr val="dk1"/>
              </a:buClr>
              <a:buSzPts val="1800"/>
              <a:buChar char="•"/>
              <a:defRPr/>
            </a:lvl1pPr>
            <a:lvl2pPr indent="-342900" lvl="1" marL="914400" algn="l">
              <a:lnSpc>
                <a:spcPct val="90000"/>
              </a:lnSpc>
              <a:spcBef>
                <a:spcPts val="600"/>
              </a:spcBef>
              <a:spcAft>
                <a:spcPts val="0"/>
              </a:spcAft>
              <a:buClr>
                <a:schemeClr val="dk1"/>
              </a:buClr>
              <a:buSzPts val="1800"/>
              <a:buChar char="•"/>
              <a:defRPr/>
            </a:lvl2pPr>
            <a:lvl3pPr indent="-342900" lvl="2" marL="1371600" algn="l">
              <a:lnSpc>
                <a:spcPct val="90000"/>
              </a:lnSpc>
              <a:spcBef>
                <a:spcPts val="600"/>
              </a:spcBef>
              <a:spcAft>
                <a:spcPts val="0"/>
              </a:spcAft>
              <a:buClr>
                <a:schemeClr val="dk1"/>
              </a:buClr>
              <a:buSzPts val="1800"/>
              <a:buChar char="•"/>
              <a:defRPr/>
            </a:lvl3pPr>
            <a:lvl4pPr indent="-342900" lvl="3" marL="1828800" algn="l">
              <a:lnSpc>
                <a:spcPct val="90000"/>
              </a:lnSpc>
              <a:spcBef>
                <a:spcPts val="600"/>
              </a:spcBef>
              <a:spcAft>
                <a:spcPts val="0"/>
              </a:spcAft>
              <a:buClr>
                <a:schemeClr val="dk1"/>
              </a:buClr>
              <a:buSzPts val="1800"/>
              <a:buChar char="•"/>
              <a:defRPr/>
            </a:lvl4pPr>
            <a:lvl5pPr indent="-342900" lvl="4" marL="2286000" algn="l">
              <a:lnSpc>
                <a:spcPct val="9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600"/>
              </a:spcBef>
              <a:spcAft>
                <a:spcPts val="0"/>
              </a:spcAft>
              <a:buClr>
                <a:schemeClr val="dk1"/>
              </a:buClr>
              <a:buSzPts val="1800"/>
              <a:buChar char="•"/>
              <a:defRPr/>
            </a:lvl7pPr>
            <a:lvl8pPr indent="-342900" lvl="7" marL="3657600" algn="l">
              <a:lnSpc>
                <a:spcPct val="90000"/>
              </a:lnSpc>
              <a:spcBef>
                <a:spcPts val="600"/>
              </a:spcBef>
              <a:spcAft>
                <a:spcPts val="0"/>
              </a:spcAft>
              <a:buClr>
                <a:schemeClr val="dk1"/>
              </a:buClr>
              <a:buSzPts val="1800"/>
              <a:buChar char="•"/>
              <a:defRPr/>
            </a:lvl8pPr>
            <a:lvl9pPr indent="-342900" lvl="8" marL="4114800" algn="l">
              <a:lnSpc>
                <a:spcPct val="90000"/>
              </a:lnSpc>
              <a:spcBef>
                <a:spcPts val="600"/>
              </a:spcBef>
              <a:spcAft>
                <a:spcPts val="0"/>
              </a:spcAft>
              <a:buClr>
                <a:schemeClr val="dk1"/>
              </a:buClr>
              <a:buSzPts val="1800"/>
              <a:buChar char="•"/>
              <a:defRPr/>
            </a:lvl9pPr>
          </a:lstStyle>
          <a:p/>
        </p:txBody>
      </p:sp>
      <p:sp>
        <p:nvSpPr>
          <p:cNvPr id="37" name="Google Shape;37;p48"/>
          <p:cNvSpPr txBox="1"/>
          <p:nvPr>
            <p:ph idx="10" type="dt"/>
          </p:nvPr>
        </p:nvSpPr>
        <p:spPr>
          <a:xfrm>
            <a:off x="754380" y="9181397"/>
            <a:ext cx="2468880" cy="527403"/>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48"/>
          <p:cNvSpPr txBox="1"/>
          <p:nvPr>
            <p:ph idx="11" type="ftr"/>
          </p:nvPr>
        </p:nvSpPr>
        <p:spPr>
          <a:xfrm>
            <a:off x="3634740" y="9181397"/>
            <a:ext cx="3703320" cy="527403"/>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48"/>
          <p:cNvSpPr txBox="1"/>
          <p:nvPr>
            <p:ph idx="12" type="sldNum"/>
          </p:nvPr>
        </p:nvSpPr>
        <p:spPr>
          <a:xfrm>
            <a:off x="7749540" y="9181397"/>
            <a:ext cx="2468880" cy="527403"/>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49"/>
          <p:cNvSpPr txBox="1"/>
          <p:nvPr>
            <p:ph type="title"/>
          </p:nvPr>
        </p:nvSpPr>
        <p:spPr>
          <a:xfrm>
            <a:off x="755809" y="527405"/>
            <a:ext cx="9464040" cy="191470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49"/>
          <p:cNvSpPr txBox="1"/>
          <p:nvPr>
            <p:ph idx="1" type="body"/>
          </p:nvPr>
        </p:nvSpPr>
        <p:spPr>
          <a:xfrm>
            <a:off x="755810" y="2428347"/>
            <a:ext cx="4642008" cy="1190095"/>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200"/>
              </a:spcBef>
              <a:spcAft>
                <a:spcPts val="0"/>
              </a:spcAft>
              <a:buClr>
                <a:schemeClr val="dk1"/>
              </a:buClr>
              <a:buSzPts val="2880"/>
              <a:buNone/>
              <a:defRPr b="1" sz="2880"/>
            </a:lvl1pPr>
            <a:lvl2pPr indent="-228600" lvl="1" marL="914400" algn="l">
              <a:lnSpc>
                <a:spcPct val="90000"/>
              </a:lnSpc>
              <a:spcBef>
                <a:spcPts val="600"/>
              </a:spcBef>
              <a:spcAft>
                <a:spcPts val="0"/>
              </a:spcAft>
              <a:buClr>
                <a:schemeClr val="dk1"/>
              </a:buClr>
              <a:buSzPts val="2400"/>
              <a:buNone/>
              <a:defRPr b="1" sz="2400"/>
            </a:lvl2pPr>
            <a:lvl3pPr indent="-228600" lvl="2" marL="1371600" algn="l">
              <a:lnSpc>
                <a:spcPct val="90000"/>
              </a:lnSpc>
              <a:spcBef>
                <a:spcPts val="600"/>
              </a:spcBef>
              <a:spcAft>
                <a:spcPts val="0"/>
              </a:spcAft>
              <a:buClr>
                <a:schemeClr val="dk1"/>
              </a:buClr>
              <a:buSzPts val="2160"/>
              <a:buNone/>
              <a:defRPr b="1" sz="2160"/>
            </a:lvl3pPr>
            <a:lvl4pPr indent="-228600" lvl="3" marL="1828800" algn="l">
              <a:lnSpc>
                <a:spcPct val="90000"/>
              </a:lnSpc>
              <a:spcBef>
                <a:spcPts val="600"/>
              </a:spcBef>
              <a:spcAft>
                <a:spcPts val="0"/>
              </a:spcAft>
              <a:buClr>
                <a:schemeClr val="dk1"/>
              </a:buClr>
              <a:buSzPts val="1920"/>
              <a:buNone/>
              <a:defRPr b="1" sz="1920"/>
            </a:lvl4pPr>
            <a:lvl5pPr indent="-228600" lvl="4" marL="2286000" algn="l">
              <a:lnSpc>
                <a:spcPct val="90000"/>
              </a:lnSpc>
              <a:spcBef>
                <a:spcPts val="600"/>
              </a:spcBef>
              <a:spcAft>
                <a:spcPts val="0"/>
              </a:spcAft>
              <a:buClr>
                <a:schemeClr val="dk1"/>
              </a:buClr>
              <a:buSzPts val="1920"/>
              <a:buNone/>
              <a:defRPr b="1" sz="1920"/>
            </a:lvl5pPr>
            <a:lvl6pPr indent="-228600" lvl="5" marL="2743200" algn="l">
              <a:lnSpc>
                <a:spcPct val="90000"/>
              </a:lnSpc>
              <a:spcBef>
                <a:spcPts val="600"/>
              </a:spcBef>
              <a:spcAft>
                <a:spcPts val="0"/>
              </a:spcAft>
              <a:buClr>
                <a:schemeClr val="dk1"/>
              </a:buClr>
              <a:buSzPts val="1920"/>
              <a:buNone/>
              <a:defRPr b="1" sz="1920"/>
            </a:lvl6pPr>
            <a:lvl7pPr indent="-228600" lvl="6" marL="3200400" algn="l">
              <a:lnSpc>
                <a:spcPct val="90000"/>
              </a:lnSpc>
              <a:spcBef>
                <a:spcPts val="600"/>
              </a:spcBef>
              <a:spcAft>
                <a:spcPts val="0"/>
              </a:spcAft>
              <a:buClr>
                <a:schemeClr val="dk1"/>
              </a:buClr>
              <a:buSzPts val="1920"/>
              <a:buNone/>
              <a:defRPr b="1" sz="1920"/>
            </a:lvl7pPr>
            <a:lvl8pPr indent="-228600" lvl="7" marL="3657600" algn="l">
              <a:lnSpc>
                <a:spcPct val="90000"/>
              </a:lnSpc>
              <a:spcBef>
                <a:spcPts val="600"/>
              </a:spcBef>
              <a:spcAft>
                <a:spcPts val="0"/>
              </a:spcAft>
              <a:buClr>
                <a:schemeClr val="dk1"/>
              </a:buClr>
              <a:buSzPts val="1920"/>
              <a:buNone/>
              <a:defRPr b="1" sz="1920"/>
            </a:lvl8pPr>
            <a:lvl9pPr indent="-228600" lvl="8" marL="4114800" algn="l">
              <a:lnSpc>
                <a:spcPct val="90000"/>
              </a:lnSpc>
              <a:spcBef>
                <a:spcPts val="600"/>
              </a:spcBef>
              <a:spcAft>
                <a:spcPts val="0"/>
              </a:spcAft>
              <a:buClr>
                <a:schemeClr val="dk1"/>
              </a:buClr>
              <a:buSzPts val="1920"/>
              <a:buNone/>
              <a:defRPr b="1" sz="1920"/>
            </a:lvl9pPr>
          </a:lstStyle>
          <a:p/>
        </p:txBody>
      </p:sp>
      <p:sp>
        <p:nvSpPr>
          <p:cNvPr id="43" name="Google Shape;43;p49"/>
          <p:cNvSpPr txBox="1"/>
          <p:nvPr>
            <p:ph idx="2" type="body"/>
          </p:nvPr>
        </p:nvSpPr>
        <p:spPr>
          <a:xfrm>
            <a:off x="755810" y="3618442"/>
            <a:ext cx="4642008" cy="5322183"/>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200"/>
              </a:spcBef>
              <a:spcAft>
                <a:spcPts val="0"/>
              </a:spcAft>
              <a:buClr>
                <a:schemeClr val="dk1"/>
              </a:buClr>
              <a:buSzPts val="1800"/>
              <a:buChar char="•"/>
              <a:defRPr/>
            </a:lvl1pPr>
            <a:lvl2pPr indent="-342900" lvl="1" marL="914400" algn="l">
              <a:lnSpc>
                <a:spcPct val="90000"/>
              </a:lnSpc>
              <a:spcBef>
                <a:spcPts val="600"/>
              </a:spcBef>
              <a:spcAft>
                <a:spcPts val="0"/>
              </a:spcAft>
              <a:buClr>
                <a:schemeClr val="dk1"/>
              </a:buClr>
              <a:buSzPts val="1800"/>
              <a:buChar char="•"/>
              <a:defRPr/>
            </a:lvl2pPr>
            <a:lvl3pPr indent="-342900" lvl="2" marL="1371600" algn="l">
              <a:lnSpc>
                <a:spcPct val="90000"/>
              </a:lnSpc>
              <a:spcBef>
                <a:spcPts val="600"/>
              </a:spcBef>
              <a:spcAft>
                <a:spcPts val="0"/>
              </a:spcAft>
              <a:buClr>
                <a:schemeClr val="dk1"/>
              </a:buClr>
              <a:buSzPts val="1800"/>
              <a:buChar char="•"/>
              <a:defRPr/>
            </a:lvl3pPr>
            <a:lvl4pPr indent="-342900" lvl="3" marL="1828800" algn="l">
              <a:lnSpc>
                <a:spcPct val="90000"/>
              </a:lnSpc>
              <a:spcBef>
                <a:spcPts val="600"/>
              </a:spcBef>
              <a:spcAft>
                <a:spcPts val="0"/>
              </a:spcAft>
              <a:buClr>
                <a:schemeClr val="dk1"/>
              </a:buClr>
              <a:buSzPts val="1800"/>
              <a:buChar char="•"/>
              <a:defRPr/>
            </a:lvl4pPr>
            <a:lvl5pPr indent="-342900" lvl="4" marL="2286000" algn="l">
              <a:lnSpc>
                <a:spcPct val="9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600"/>
              </a:spcBef>
              <a:spcAft>
                <a:spcPts val="0"/>
              </a:spcAft>
              <a:buClr>
                <a:schemeClr val="dk1"/>
              </a:buClr>
              <a:buSzPts val="1800"/>
              <a:buChar char="•"/>
              <a:defRPr/>
            </a:lvl7pPr>
            <a:lvl8pPr indent="-342900" lvl="7" marL="3657600" algn="l">
              <a:lnSpc>
                <a:spcPct val="90000"/>
              </a:lnSpc>
              <a:spcBef>
                <a:spcPts val="600"/>
              </a:spcBef>
              <a:spcAft>
                <a:spcPts val="0"/>
              </a:spcAft>
              <a:buClr>
                <a:schemeClr val="dk1"/>
              </a:buClr>
              <a:buSzPts val="1800"/>
              <a:buChar char="•"/>
              <a:defRPr/>
            </a:lvl8pPr>
            <a:lvl9pPr indent="-342900" lvl="8" marL="4114800" algn="l">
              <a:lnSpc>
                <a:spcPct val="90000"/>
              </a:lnSpc>
              <a:spcBef>
                <a:spcPts val="600"/>
              </a:spcBef>
              <a:spcAft>
                <a:spcPts val="0"/>
              </a:spcAft>
              <a:buClr>
                <a:schemeClr val="dk1"/>
              </a:buClr>
              <a:buSzPts val="1800"/>
              <a:buChar char="•"/>
              <a:defRPr/>
            </a:lvl9pPr>
          </a:lstStyle>
          <a:p/>
        </p:txBody>
      </p:sp>
      <p:sp>
        <p:nvSpPr>
          <p:cNvPr id="44" name="Google Shape;44;p49"/>
          <p:cNvSpPr txBox="1"/>
          <p:nvPr>
            <p:ph idx="3" type="body"/>
          </p:nvPr>
        </p:nvSpPr>
        <p:spPr>
          <a:xfrm>
            <a:off x="5554981" y="2428347"/>
            <a:ext cx="4664869" cy="1190095"/>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200"/>
              </a:spcBef>
              <a:spcAft>
                <a:spcPts val="0"/>
              </a:spcAft>
              <a:buClr>
                <a:schemeClr val="dk1"/>
              </a:buClr>
              <a:buSzPts val="2880"/>
              <a:buNone/>
              <a:defRPr b="1" sz="2880"/>
            </a:lvl1pPr>
            <a:lvl2pPr indent="-228600" lvl="1" marL="914400" algn="l">
              <a:lnSpc>
                <a:spcPct val="90000"/>
              </a:lnSpc>
              <a:spcBef>
                <a:spcPts val="600"/>
              </a:spcBef>
              <a:spcAft>
                <a:spcPts val="0"/>
              </a:spcAft>
              <a:buClr>
                <a:schemeClr val="dk1"/>
              </a:buClr>
              <a:buSzPts val="2400"/>
              <a:buNone/>
              <a:defRPr b="1" sz="2400"/>
            </a:lvl2pPr>
            <a:lvl3pPr indent="-228600" lvl="2" marL="1371600" algn="l">
              <a:lnSpc>
                <a:spcPct val="90000"/>
              </a:lnSpc>
              <a:spcBef>
                <a:spcPts val="600"/>
              </a:spcBef>
              <a:spcAft>
                <a:spcPts val="0"/>
              </a:spcAft>
              <a:buClr>
                <a:schemeClr val="dk1"/>
              </a:buClr>
              <a:buSzPts val="2160"/>
              <a:buNone/>
              <a:defRPr b="1" sz="2160"/>
            </a:lvl3pPr>
            <a:lvl4pPr indent="-228600" lvl="3" marL="1828800" algn="l">
              <a:lnSpc>
                <a:spcPct val="90000"/>
              </a:lnSpc>
              <a:spcBef>
                <a:spcPts val="600"/>
              </a:spcBef>
              <a:spcAft>
                <a:spcPts val="0"/>
              </a:spcAft>
              <a:buClr>
                <a:schemeClr val="dk1"/>
              </a:buClr>
              <a:buSzPts val="1920"/>
              <a:buNone/>
              <a:defRPr b="1" sz="1920"/>
            </a:lvl4pPr>
            <a:lvl5pPr indent="-228600" lvl="4" marL="2286000" algn="l">
              <a:lnSpc>
                <a:spcPct val="90000"/>
              </a:lnSpc>
              <a:spcBef>
                <a:spcPts val="600"/>
              </a:spcBef>
              <a:spcAft>
                <a:spcPts val="0"/>
              </a:spcAft>
              <a:buClr>
                <a:schemeClr val="dk1"/>
              </a:buClr>
              <a:buSzPts val="1920"/>
              <a:buNone/>
              <a:defRPr b="1" sz="1920"/>
            </a:lvl5pPr>
            <a:lvl6pPr indent="-228600" lvl="5" marL="2743200" algn="l">
              <a:lnSpc>
                <a:spcPct val="90000"/>
              </a:lnSpc>
              <a:spcBef>
                <a:spcPts val="600"/>
              </a:spcBef>
              <a:spcAft>
                <a:spcPts val="0"/>
              </a:spcAft>
              <a:buClr>
                <a:schemeClr val="dk1"/>
              </a:buClr>
              <a:buSzPts val="1920"/>
              <a:buNone/>
              <a:defRPr b="1" sz="1920"/>
            </a:lvl6pPr>
            <a:lvl7pPr indent="-228600" lvl="6" marL="3200400" algn="l">
              <a:lnSpc>
                <a:spcPct val="90000"/>
              </a:lnSpc>
              <a:spcBef>
                <a:spcPts val="600"/>
              </a:spcBef>
              <a:spcAft>
                <a:spcPts val="0"/>
              </a:spcAft>
              <a:buClr>
                <a:schemeClr val="dk1"/>
              </a:buClr>
              <a:buSzPts val="1920"/>
              <a:buNone/>
              <a:defRPr b="1" sz="1920"/>
            </a:lvl7pPr>
            <a:lvl8pPr indent="-228600" lvl="7" marL="3657600" algn="l">
              <a:lnSpc>
                <a:spcPct val="90000"/>
              </a:lnSpc>
              <a:spcBef>
                <a:spcPts val="600"/>
              </a:spcBef>
              <a:spcAft>
                <a:spcPts val="0"/>
              </a:spcAft>
              <a:buClr>
                <a:schemeClr val="dk1"/>
              </a:buClr>
              <a:buSzPts val="1920"/>
              <a:buNone/>
              <a:defRPr b="1" sz="1920"/>
            </a:lvl8pPr>
            <a:lvl9pPr indent="-228600" lvl="8" marL="4114800" algn="l">
              <a:lnSpc>
                <a:spcPct val="90000"/>
              </a:lnSpc>
              <a:spcBef>
                <a:spcPts val="600"/>
              </a:spcBef>
              <a:spcAft>
                <a:spcPts val="0"/>
              </a:spcAft>
              <a:buClr>
                <a:schemeClr val="dk1"/>
              </a:buClr>
              <a:buSzPts val="1920"/>
              <a:buNone/>
              <a:defRPr b="1" sz="1920"/>
            </a:lvl9pPr>
          </a:lstStyle>
          <a:p/>
        </p:txBody>
      </p:sp>
      <p:sp>
        <p:nvSpPr>
          <p:cNvPr id="45" name="Google Shape;45;p49"/>
          <p:cNvSpPr txBox="1"/>
          <p:nvPr>
            <p:ph idx="4" type="body"/>
          </p:nvPr>
        </p:nvSpPr>
        <p:spPr>
          <a:xfrm>
            <a:off x="5554981" y="3618442"/>
            <a:ext cx="4664869" cy="5322183"/>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200"/>
              </a:spcBef>
              <a:spcAft>
                <a:spcPts val="0"/>
              </a:spcAft>
              <a:buClr>
                <a:schemeClr val="dk1"/>
              </a:buClr>
              <a:buSzPts val="1800"/>
              <a:buChar char="•"/>
              <a:defRPr/>
            </a:lvl1pPr>
            <a:lvl2pPr indent="-342900" lvl="1" marL="914400" algn="l">
              <a:lnSpc>
                <a:spcPct val="90000"/>
              </a:lnSpc>
              <a:spcBef>
                <a:spcPts val="600"/>
              </a:spcBef>
              <a:spcAft>
                <a:spcPts val="0"/>
              </a:spcAft>
              <a:buClr>
                <a:schemeClr val="dk1"/>
              </a:buClr>
              <a:buSzPts val="1800"/>
              <a:buChar char="•"/>
              <a:defRPr/>
            </a:lvl2pPr>
            <a:lvl3pPr indent="-342900" lvl="2" marL="1371600" algn="l">
              <a:lnSpc>
                <a:spcPct val="90000"/>
              </a:lnSpc>
              <a:spcBef>
                <a:spcPts val="600"/>
              </a:spcBef>
              <a:spcAft>
                <a:spcPts val="0"/>
              </a:spcAft>
              <a:buClr>
                <a:schemeClr val="dk1"/>
              </a:buClr>
              <a:buSzPts val="1800"/>
              <a:buChar char="•"/>
              <a:defRPr/>
            </a:lvl3pPr>
            <a:lvl4pPr indent="-342900" lvl="3" marL="1828800" algn="l">
              <a:lnSpc>
                <a:spcPct val="90000"/>
              </a:lnSpc>
              <a:spcBef>
                <a:spcPts val="600"/>
              </a:spcBef>
              <a:spcAft>
                <a:spcPts val="0"/>
              </a:spcAft>
              <a:buClr>
                <a:schemeClr val="dk1"/>
              </a:buClr>
              <a:buSzPts val="1800"/>
              <a:buChar char="•"/>
              <a:defRPr/>
            </a:lvl4pPr>
            <a:lvl5pPr indent="-342900" lvl="4" marL="2286000" algn="l">
              <a:lnSpc>
                <a:spcPct val="9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600"/>
              </a:spcBef>
              <a:spcAft>
                <a:spcPts val="0"/>
              </a:spcAft>
              <a:buClr>
                <a:schemeClr val="dk1"/>
              </a:buClr>
              <a:buSzPts val="1800"/>
              <a:buChar char="•"/>
              <a:defRPr/>
            </a:lvl7pPr>
            <a:lvl8pPr indent="-342900" lvl="7" marL="3657600" algn="l">
              <a:lnSpc>
                <a:spcPct val="90000"/>
              </a:lnSpc>
              <a:spcBef>
                <a:spcPts val="600"/>
              </a:spcBef>
              <a:spcAft>
                <a:spcPts val="0"/>
              </a:spcAft>
              <a:buClr>
                <a:schemeClr val="dk1"/>
              </a:buClr>
              <a:buSzPts val="1800"/>
              <a:buChar char="•"/>
              <a:defRPr/>
            </a:lvl8pPr>
            <a:lvl9pPr indent="-342900" lvl="8" marL="4114800" algn="l">
              <a:lnSpc>
                <a:spcPct val="90000"/>
              </a:lnSpc>
              <a:spcBef>
                <a:spcPts val="600"/>
              </a:spcBef>
              <a:spcAft>
                <a:spcPts val="0"/>
              </a:spcAft>
              <a:buClr>
                <a:schemeClr val="dk1"/>
              </a:buClr>
              <a:buSzPts val="1800"/>
              <a:buChar char="•"/>
              <a:defRPr/>
            </a:lvl9pPr>
          </a:lstStyle>
          <a:p/>
        </p:txBody>
      </p:sp>
      <p:sp>
        <p:nvSpPr>
          <p:cNvPr id="46" name="Google Shape;46;p49"/>
          <p:cNvSpPr txBox="1"/>
          <p:nvPr>
            <p:ph idx="10" type="dt"/>
          </p:nvPr>
        </p:nvSpPr>
        <p:spPr>
          <a:xfrm>
            <a:off x="754380" y="9181397"/>
            <a:ext cx="2468880" cy="527403"/>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49"/>
          <p:cNvSpPr txBox="1"/>
          <p:nvPr>
            <p:ph idx="11" type="ftr"/>
          </p:nvPr>
        </p:nvSpPr>
        <p:spPr>
          <a:xfrm>
            <a:off x="3634740" y="9181397"/>
            <a:ext cx="3703320" cy="527403"/>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49"/>
          <p:cNvSpPr txBox="1"/>
          <p:nvPr>
            <p:ph idx="12" type="sldNum"/>
          </p:nvPr>
        </p:nvSpPr>
        <p:spPr>
          <a:xfrm>
            <a:off x="7749540" y="9181397"/>
            <a:ext cx="2468880" cy="527403"/>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50"/>
          <p:cNvSpPr txBox="1"/>
          <p:nvPr>
            <p:ph type="title"/>
          </p:nvPr>
        </p:nvSpPr>
        <p:spPr>
          <a:xfrm>
            <a:off x="754380" y="527405"/>
            <a:ext cx="9464040" cy="191470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50"/>
          <p:cNvSpPr txBox="1"/>
          <p:nvPr>
            <p:ph idx="10" type="dt"/>
          </p:nvPr>
        </p:nvSpPr>
        <p:spPr>
          <a:xfrm>
            <a:off x="754380" y="9181397"/>
            <a:ext cx="2468880" cy="527403"/>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50"/>
          <p:cNvSpPr txBox="1"/>
          <p:nvPr>
            <p:ph idx="11" type="ftr"/>
          </p:nvPr>
        </p:nvSpPr>
        <p:spPr>
          <a:xfrm>
            <a:off x="3634740" y="9181397"/>
            <a:ext cx="3703320" cy="527403"/>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50"/>
          <p:cNvSpPr txBox="1"/>
          <p:nvPr>
            <p:ph idx="12" type="sldNum"/>
          </p:nvPr>
        </p:nvSpPr>
        <p:spPr>
          <a:xfrm>
            <a:off x="7749540" y="9181397"/>
            <a:ext cx="2468880" cy="527403"/>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51"/>
          <p:cNvSpPr txBox="1"/>
          <p:nvPr>
            <p:ph type="title"/>
          </p:nvPr>
        </p:nvSpPr>
        <p:spPr>
          <a:xfrm>
            <a:off x="755809" y="660400"/>
            <a:ext cx="3539014" cy="23114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840"/>
              <a:buFont typeface="Calibri"/>
              <a:buNone/>
              <a:defRPr sz="384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51"/>
          <p:cNvSpPr txBox="1"/>
          <p:nvPr>
            <p:ph idx="1" type="body"/>
          </p:nvPr>
        </p:nvSpPr>
        <p:spPr>
          <a:xfrm>
            <a:off x="4664869" y="1426283"/>
            <a:ext cx="5554980" cy="7039681"/>
          </a:xfrm>
          <a:prstGeom prst="rect">
            <a:avLst/>
          </a:prstGeom>
          <a:noFill/>
          <a:ln>
            <a:noFill/>
          </a:ln>
        </p:spPr>
        <p:txBody>
          <a:bodyPr anchorCtr="0" anchor="t" bIns="45700" lIns="91425" spcFirstLastPara="1" rIns="91425" wrap="square" tIns="45700">
            <a:normAutofit/>
          </a:bodyPr>
          <a:lstStyle>
            <a:lvl1pPr indent="-472440" lvl="0" marL="457200" algn="l">
              <a:lnSpc>
                <a:spcPct val="90000"/>
              </a:lnSpc>
              <a:spcBef>
                <a:spcPts val="1200"/>
              </a:spcBef>
              <a:spcAft>
                <a:spcPts val="0"/>
              </a:spcAft>
              <a:buClr>
                <a:schemeClr val="dk1"/>
              </a:buClr>
              <a:buSzPts val="3840"/>
              <a:buChar char="•"/>
              <a:defRPr sz="3840"/>
            </a:lvl1pPr>
            <a:lvl2pPr indent="-441960" lvl="1" marL="914400" algn="l">
              <a:lnSpc>
                <a:spcPct val="90000"/>
              </a:lnSpc>
              <a:spcBef>
                <a:spcPts val="600"/>
              </a:spcBef>
              <a:spcAft>
                <a:spcPts val="0"/>
              </a:spcAft>
              <a:buClr>
                <a:schemeClr val="dk1"/>
              </a:buClr>
              <a:buSzPts val="3360"/>
              <a:buChar char="•"/>
              <a:defRPr sz="3359"/>
            </a:lvl2pPr>
            <a:lvl3pPr indent="-411480" lvl="2" marL="1371600" algn="l">
              <a:lnSpc>
                <a:spcPct val="90000"/>
              </a:lnSpc>
              <a:spcBef>
                <a:spcPts val="600"/>
              </a:spcBef>
              <a:spcAft>
                <a:spcPts val="0"/>
              </a:spcAft>
              <a:buClr>
                <a:schemeClr val="dk1"/>
              </a:buClr>
              <a:buSzPts val="2880"/>
              <a:buChar char="•"/>
              <a:defRPr sz="2880"/>
            </a:lvl3pPr>
            <a:lvl4pPr indent="-381000" lvl="3" marL="1828800" algn="l">
              <a:lnSpc>
                <a:spcPct val="90000"/>
              </a:lnSpc>
              <a:spcBef>
                <a:spcPts val="600"/>
              </a:spcBef>
              <a:spcAft>
                <a:spcPts val="0"/>
              </a:spcAft>
              <a:buClr>
                <a:schemeClr val="dk1"/>
              </a:buClr>
              <a:buSzPts val="2400"/>
              <a:buChar char="•"/>
              <a:defRPr sz="2400"/>
            </a:lvl4pPr>
            <a:lvl5pPr indent="-381000" lvl="4" marL="2286000" algn="l">
              <a:lnSpc>
                <a:spcPct val="90000"/>
              </a:lnSpc>
              <a:spcBef>
                <a:spcPts val="600"/>
              </a:spcBef>
              <a:spcAft>
                <a:spcPts val="0"/>
              </a:spcAft>
              <a:buClr>
                <a:schemeClr val="dk1"/>
              </a:buClr>
              <a:buSzPts val="2400"/>
              <a:buChar char="•"/>
              <a:defRPr sz="2400"/>
            </a:lvl5pPr>
            <a:lvl6pPr indent="-381000" lvl="5" marL="2743200" algn="l">
              <a:lnSpc>
                <a:spcPct val="90000"/>
              </a:lnSpc>
              <a:spcBef>
                <a:spcPts val="600"/>
              </a:spcBef>
              <a:spcAft>
                <a:spcPts val="0"/>
              </a:spcAft>
              <a:buClr>
                <a:schemeClr val="dk1"/>
              </a:buClr>
              <a:buSzPts val="2400"/>
              <a:buChar char="•"/>
              <a:defRPr sz="2400"/>
            </a:lvl6pPr>
            <a:lvl7pPr indent="-381000" lvl="6" marL="3200400" algn="l">
              <a:lnSpc>
                <a:spcPct val="90000"/>
              </a:lnSpc>
              <a:spcBef>
                <a:spcPts val="600"/>
              </a:spcBef>
              <a:spcAft>
                <a:spcPts val="0"/>
              </a:spcAft>
              <a:buClr>
                <a:schemeClr val="dk1"/>
              </a:buClr>
              <a:buSzPts val="2400"/>
              <a:buChar char="•"/>
              <a:defRPr sz="2400"/>
            </a:lvl7pPr>
            <a:lvl8pPr indent="-381000" lvl="7" marL="3657600" algn="l">
              <a:lnSpc>
                <a:spcPct val="90000"/>
              </a:lnSpc>
              <a:spcBef>
                <a:spcPts val="600"/>
              </a:spcBef>
              <a:spcAft>
                <a:spcPts val="0"/>
              </a:spcAft>
              <a:buClr>
                <a:schemeClr val="dk1"/>
              </a:buClr>
              <a:buSzPts val="2400"/>
              <a:buChar char="•"/>
              <a:defRPr sz="2400"/>
            </a:lvl8pPr>
            <a:lvl9pPr indent="-381000" lvl="8" marL="4114800" algn="l">
              <a:lnSpc>
                <a:spcPct val="90000"/>
              </a:lnSpc>
              <a:spcBef>
                <a:spcPts val="600"/>
              </a:spcBef>
              <a:spcAft>
                <a:spcPts val="0"/>
              </a:spcAft>
              <a:buClr>
                <a:schemeClr val="dk1"/>
              </a:buClr>
              <a:buSzPts val="2400"/>
              <a:buChar char="•"/>
              <a:defRPr sz="2400"/>
            </a:lvl9pPr>
          </a:lstStyle>
          <a:p/>
        </p:txBody>
      </p:sp>
      <p:sp>
        <p:nvSpPr>
          <p:cNvPr id="57" name="Google Shape;57;p51"/>
          <p:cNvSpPr txBox="1"/>
          <p:nvPr>
            <p:ph idx="2" type="body"/>
          </p:nvPr>
        </p:nvSpPr>
        <p:spPr>
          <a:xfrm>
            <a:off x="755809" y="2971800"/>
            <a:ext cx="3539014" cy="550562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200"/>
              </a:spcBef>
              <a:spcAft>
                <a:spcPts val="0"/>
              </a:spcAft>
              <a:buClr>
                <a:schemeClr val="dk1"/>
              </a:buClr>
              <a:buSzPts val="1920"/>
              <a:buNone/>
              <a:defRPr sz="1920"/>
            </a:lvl1pPr>
            <a:lvl2pPr indent="-228600" lvl="1" marL="914400" algn="l">
              <a:lnSpc>
                <a:spcPct val="90000"/>
              </a:lnSpc>
              <a:spcBef>
                <a:spcPts val="600"/>
              </a:spcBef>
              <a:spcAft>
                <a:spcPts val="0"/>
              </a:spcAft>
              <a:buClr>
                <a:schemeClr val="dk1"/>
              </a:buClr>
              <a:buSzPts val="1680"/>
              <a:buNone/>
              <a:defRPr sz="1679"/>
            </a:lvl2pPr>
            <a:lvl3pPr indent="-228600" lvl="2" marL="1371600" algn="l">
              <a:lnSpc>
                <a:spcPct val="90000"/>
              </a:lnSpc>
              <a:spcBef>
                <a:spcPts val="600"/>
              </a:spcBef>
              <a:spcAft>
                <a:spcPts val="0"/>
              </a:spcAft>
              <a:buClr>
                <a:schemeClr val="dk1"/>
              </a:buClr>
              <a:buSzPts val="1440"/>
              <a:buNone/>
              <a:defRPr sz="1440"/>
            </a:lvl3pPr>
            <a:lvl4pPr indent="-228600" lvl="3" marL="1828800" algn="l">
              <a:lnSpc>
                <a:spcPct val="90000"/>
              </a:lnSpc>
              <a:spcBef>
                <a:spcPts val="600"/>
              </a:spcBef>
              <a:spcAft>
                <a:spcPts val="0"/>
              </a:spcAft>
              <a:buClr>
                <a:schemeClr val="dk1"/>
              </a:buClr>
              <a:buSzPts val="1200"/>
              <a:buNone/>
              <a:defRPr sz="1200"/>
            </a:lvl4pPr>
            <a:lvl5pPr indent="-228600" lvl="4" marL="2286000" algn="l">
              <a:lnSpc>
                <a:spcPct val="90000"/>
              </a:lnSpc>
              <a:spcBef>
                <a:spcPts val="600"/>
              </a:spcBef>
              <a:spcAft>
                <a:spcPts val="0"/>
              </a:spcAft>
              <a:buClr>
                <a:schemeClr val="dk1"/>
              </a:buClr>
              <a:buSzPts val="1200"/>
              <a:buNone/>
              <a:defRPr sz="1200"/>
            </a:lvl5pPr>
            <a:lvl6pPr indent="-228600" lvl="5" marL="2743200" algn="l">
              <a:lnSpc>
                <a:spcPct val="90000"/>
              </a:lnSpc>
              <a:spcBef>
                <a:spcPts val="600"/>
              </a:spcBef>
              <a:spcAft>
                <a:spcPts val="0"/>
              </a:spcAft>
              <a:buClr>
                <a:schemeClr val="dk1"/>
              </a:buClr>
              <a:buSzPts val="1200"/>
              <a:buNone/>
              <a:defRPr sz="1200"/>
            </a:lvl6pPr>
            <a:lvl7pPr indent="-228600" lvl="6" marL="3200400" algn="l">
              <a:lnSpc>
                <a:spcPct val="90000"/>
              </a:lnSpc>
              <a:spcBef>
                <a:spcPts val="600"/>
              </a:spcBef>
              <a:spcAft>
                <a:spcPts val="0"/>
              </a:spcAft>
              <a:buClr>
                <a:schemeClr val="dk1"/>
              </a:buClr>
              <a:buSzPts val="1200"/>
              <a:buNone/>
              <a:defRPr sz="1200"/>
            </a:lvl7pPr>
            <a:lvl8pPr indent="-228600" lvl="7" marL="3657600" algn="l">
              <a:lnSpc>
                <a:spcPct val="90000"/>
              </a:lnSpc>
              <a:spcBef>
                <a:spcPts val="600"/>
              </a:spcBef>
              <a:spcAft>
                <a:spcPts val="0"/>
              </a:spcAft>
              <a:buClr>
                <a:schemeClr val="dk1"/>
              </a:buClr>
              <a:buSzPts val="1200"/>
              <a:buNone/>
              <a:defRPr sz="1200"/>
            </a:lvl8pPr>
            <a:lvl9pPr indent="-228600" lvl="8" marL="4114800" algn="l">
              <a:lnSpc>
                <a:spcPct val="90000"/>
              </a:lnSpc>
              <a:spcBef>
                <a:spcPts val="600"/>
              </a:spcBef>
              <a:spcAft>
                <a:spcPts val="0"/>
              </a:spcAft>
              <a:buClr>
                <a:schemeClr val="dk1"/>
              </a:buClr>
              <a:buSzPts val="1200"/>
              <a:buNone/>
              <a:defRPr sz="1200"/>
            </a:lvl9pPr>
          </a:lstStyle>
          <a:p/>
        </p:txBody>
      </p:sp>
      <p:sp>
        <p:nvSpPr>
          <p:cNvPr id="58" name="Google Shape;58;p51"/>
          <p:cNvSpPr txBox="1"/>
          <p:nvPr>
            <p:ph idx="10" type="dt"/>
          </p:nvPr>
        </p:nvSpPr>
        <p:spPr>
          <a:xfrm>
            <a:off x="754380" y="9181397"/>
            <a:ext cx="2468880" cy="527403"/>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51"/>
          <p:cNvSpPr txBox="1"/>
          <p:nvPr>
            <p:ph idx="11" type="ftr"/>
          </p:nvPr>
        </p:nvSpPr>
        <p:spPr>
          <a:xfrm>
            <a:off x="3634740" y="9181397"/>
            <a:ext cx="3703320" cy="527403"/>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51"/>
          <p:cNvSpPr txBox="1"/>
          <p:nvPr>
            <p:ph idx="12" type="sldNum"/>
          </p:nvPr>
        </p:nvSpPr>
        <p:spPr>
          <a:xfrm>
            <a:off x="7749540" y="9181397"/>
            <a:ext cx="2468880" cy="527403"/>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52"/>
          <p:cNvSpPr txBox="1"/>
          <p:nvPr>
            <p:ph type="title"/>
          </p:nvPr>
        </p:nvSpPr>
        <p:spPr>
          <a:xfrm>
            <a:off x="755809" y="660400"/>
            <a:ext cx="3539014" cy="23114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840"/>
              <a:buFont typeface="Calibri"/>
              <a:buNone/>
              <a:defRPr sz="384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52"/>
          <p:cNvSpPr/>
          <p:nvPr>
            <p:ph idx="2" type="pic"/>
          </p:nvPr>
        </p:nvSpPr>
        <p:spPr>
          <a:xfrm>
            <a:off x="4664869" y="1426283"/>
            <a:ext cx="5554980" cy="7039681"/>
          </a:xfrm>
          <a:prstGeom prst="rect">
            <a:avLst/>
          </a:prstGeom>
          <a:noFill/>
          <a:ln>
            <a:noFill/>
          </a:ln>
        </p:spPr>
      </p:sp>
      <p:sp>
        <p:nvSpPr>
          <p:cNvPr id="64" name="Google Shape;64;p52"/>
          <p:cNvSpPr txBox="1"/>
          <p:nvPr>
            <p:ph idx="1" type="body"/>
          </p:nvPr>
        </p:nvSpPr>
        <p:spPr>
          <a:xfrm>
            <a:off x="755809" y="2971800"/>
            <a:ext cx="3539014" cy="550562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200"/>
              </a:spcBef>
              <a:spcAft>
                <a:spcPts val="0"/>
              </a:spcAft>
              <a:buClr>
                <a:schemeClr val="dk1"/>
              </a:buClr>
              <a:buSzPts val="1920"/>
              <a:buNone/>
              <a:defRPr sz="1920"/>
            </a:lvl1pPr>
            <a:lvl2pPr indent="-228600" lvl="1" marL="914400" algn="l">
              <a:lnSpc>
                <a:spcPct val="90000"/>
              </a:lnSpc>
              <a:spcBef>
                <a:spcPts val="600"/>
              </a:spcBef>
              <a:spcAft>
                <a:spcPts val="0"/>
              </a:spcAft>
              <a:buClr>
                <a:schemeClr val="dk1"/>
              </a:buClr>
              <a:buSzPts val="1680"/>
              <a:buNone/>
              <a:defRPr sz="1679"/>
            </a:lvl2pPr>
            <a:lvl3pPr indent="-228600" lvl="2" marL="1371600" algn="l">
              <a:lnSpc>
                <a:spcPct val="90000"/>
              </a:lnSpc>
              <a:spcBef>
                <a:spcPts val="600"/>
              </a:spcBef>
              <a:spcAft>
                <a:spcPts val="0"/>
              </a:spcAft>
              <a:buClr>
                <a:schemeClr val="dk1"/>
              </a:buClr>
              <a:buSzPts val="1440"/>
              <a:buNone/>
              <a:defRPr sz="1440"/>
            </a:lvl3pPr>
            <a:lvl4pPr indent="-228600" lvl="3" marL="1828800" algn="l">
              <a:lnSpc>
                <a:spcPct val="90000"/>
              </a:lnSpc>
              <a:spcBef>
                <a:spcPts val="600"/>
              </a:spcBef>
              <a:spcAft>
                <a:spcPts val="0"/>
              </a:spcAft>
              <a:buClr>
                <a:schemeClr val="dk1"/>
              </a:buClr>
              <a:buSzPts val="1200"/>
              <a:buNone/>
              <a:defRPr sz="1200"/>
            </a:lvl4pPr>
            <a:lvl5pPr indent="-228600" lvl="4" marL="2286000" algn="l">
              <a:lnSpc>
                <a:spcPct val="90000"/>
              </a:lnSpc>
              <a:spcBef>
                <a:spcPts val="600"/>
              </a:spcBef>
              <a:spcAft>
                <a:spcPts val="0"/>
              </a:spcAft>
              <a:buClr>
                <a:schemeClr val="dk1"/>
              </a:buClr>
              <a:buSzPts val="1200"/>
              <a:buNone/>
              <a:defRPr sz="1200"/>
            </a:lvl5pPr>
            <a:lvl6pPr indent="-228600" lvl="5" marL="2743200" algn="l">
              <a:lnSpc>
                <a:spcPct val="90000"/>
              </a:lnSpc>
              <a:spcBef>
                <a:spcPts val="600"/>
              </a:spcBef>
              <a:spcAft>
                <a:spcPts val="0"/>
              </a:spcAft>
              <a:buClr>
                <a:schemeClr val="dk1"/>
              </a:buClr>
              <a:buSzPts val="1200"/>
              <a:buNone/>
              <a:defRPr sz="1200"/>
            </a:lvl6pPr>
            <a:lvl7pPr indent="-228600" lvl="6" marL="3200400" algn="l">
              <a:lnSpc>
                <a:spcPct val="90000"/>
              </a:lnSpc>
              <a:spcBef>
                <a:spcPts val="600"/>
              </a:spcBef>
              <a:spcAft>
                <a:spcPts val="0"/>
              </a:spcAft>
              <a:buClr>
                <a:schemeClr val="dk1"/>
              </a:buClr>
              <a:buSzPts val="1200"/>
              <a:buNone/>
              <a:defRPr sz="1200"/>
            </a:lvl7pPr>
            <a:lvl8pPr indent="-228600" lvl="7" marL="3657600" algn="l">
              <a:lnSpc>
                <a:spcPct val="90000"/>
              </a:lnSpc>
              <a:spcBef>
                <a:spcPts val="600"/>
              </a:spcBef>
              <a:spcAft>
                <a:spcPts val="0"/>
              </a:spcAft>
              <a:buClr>
                <a:schemeClr val="dk1"/>
              </a:buClr>
              <a:buSzPts val="1200"/>
              <a:buNone/>
              <a:defRPr sz="1200"/>
            </a:lvl8pPr>
            <a:lvl9pPr indent="-228600" lvl="8" marL="4114800" algn="l">
              <a:lnSpc>
                <a:spcPct val="90000"/>
              </a:lnSpc>
              <a:spcBef>
                <a:spcPts val="600"/>
              </a:spcBef>
              <a:spcAft>
                <a:spcPts val="0"/>
              </a:spcAft>
              <a:buClr>
                <a:schemeClr val="dk1"/>
              </a:buClr>
              <a:buSzPts val="1200"/>
              <a:buNone/>
              <a:defRPr sz="1200"/>
            </a:lvl9pPr>
          </a:lstStyle>
          <a:p/>
        </p:txBody>
      </p:sp>
      <p:sp>
        <p:nvSpPr>
          <p:cNvPr id="65" name="Google Shape;65;p52"/>
          <p:cNvSpPr txBox="1"/>
          <p:nvPr>
            <p:ph idx="10" type="dt"/>
          </p:nvPr>
        </p:nvSpPr>
        <p:spPr>
          <a:xfrm>
            <a:off x="754380" y="9181397"/>
            <a:ext cx="2468880" cy="527403"/>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52"/>
          <p:cNvSpPr txBox="1"/>
          <p:nvPr>
            <p:ph idx="11" type="ftr"/>
          </p:nvPr>
        </p:nvSpPr>
        <p:spPr>
          <a:xfrm>
            <a:off x="3634740" y="9181397"/>
            <a:ext cx="3703320" cy="527403"/>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52"/>
          <p:cNvSpPr txBox="1"/>
          <p:nvPr>
            <p:ph idx="12" type="sldNum"/>
          </p:nvPr>
        </p:nvSpPr>
        <p:spPr>
          <a:xfrm>
            <a:off x="7749540" y="9181397"/>
            <a:ext cx="2468880" cy="527403"/>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53"/>
          <p:cNvSpPr txBox="1"/>
          <p:nvPr>
            <p:ph type="title"/>
          </p:nvPr>
        </p:nvSpPr>
        <p:spPr>
          <a:xfrm>
            <a:off x="754380" y="527405"/>
            <a:ext cx="9464040" cy="191470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53"/>
          <p:cNvSpPr txBox="1"/>
          <p:nvPr>
            <p:ph idx="1" type="body"/>
          </p:nvPr>
        </p:nvSpPr>
        <p:spPr>
          <a:xfrm rot="5400000">
            <a:off x="2343767" y="1047627"/>
            <a:ext cx="6285266" cy="946404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200"/>
              </a:spcBef>
              <a:spcAft>
                <a:spcPts val="0"/>
              </a:spcAft>
              <a:buClr>
                <a:schemeClr val="dk1"/>
              </a:buClr>
              <a:buSzPts val="1800"/>
              <a:buChar char="•"/>
              <a:defRPr/>
            </a:lvl1pPr>
            <a:lvl2pPr indent="-342900" lvl="1" marL="914400" algn="l">
              <a:lnSpc>
                <a:spcPct val="90000"/>
              </a:lnSpc>
              <a:spcBef>
                <a:spcPts val="600"/>
              </a:spcBef>
              <a:spcAft>
                <a:spcPts val="0"/>
              </a:spcAft>
              <a:buClr>
                <a:schemeClr val="dk1"/>
              </a:buClr>
              <a:buSzPts val="1800"/>
              <a:buChar char="•"/>
              <a:defRPr/>
            </a:lvl2pPr>
            <a:lvl3pPr indent="-342900" lvl="2" marL="1371600" algn="l">
              <a:lnSpc>
                <a:spcPct val="90000"/>
              </a:lnSpc>
              <a:spcBef>
                <a:spcPts val="600"/>
              </a:spcBef>
              <a:spcAft>
                <a:spcPts val="0"/>
              </a:spcAft>
              <a:buClr>
                <a:schemeClr val="dk1"/>
              </a:buClr>
              <a:buSzPts val="1800"/>
              <a:buChar char="•"/>
              <a:defRPr/>
            </a:lvl3pPr>
            <a:lvl4pPr indent="-342900" lvl="3" marL="1828800" algn="l">
              <a:lnSpc>
                <a:spcPct val="90000"/>
              </a:lnSpc>
              <a:spcBef>
                <a:spcPts val="600"/>
              </a:spcBef>
              <a:spcAft>
                <a:spcPts val="0"/>
              </a:spcAft>
              <a:buClr>
                <a:schemeClr val="dk1"/>
              </a:buClr>
              <a:buSzPts val="1800"/>
              <a:buChar char="•"/>
              <a:defRPr/>
            </a:lvl4pPr>
            <a:lvl5pPr indent="-342900" lvl="4" marL="2286000" algn="l">
              <a:lnSpc>
                <a:spcPct val="9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600"/>
              </a:spcBef>
              <a:spcAft>
                <a:spcPts val="0"/>
              </a:spcAft>
              <a:buClr>
                <a:schemeClr val="dk1"/>
              </a:buClr>
              <a:buSzPts val="1800"/>
              <a:buChar char="•"/>
              <a:defRPr/>
            </a:lvl7pPr>
            <a:lvl8pPr indent="-342900" lvl="7" marL="3657600" algn="l">
              <a:lnSpc>
                <a:spcPct val="90000"/>
              </a:lnSpc>
              <a:spcBef>
                <a:spcPts val="600"/>
              </a:spcBef>
              <a:spcAft>
                <a:spcPts val="0"/>
              </a:spcAft>
              <a:buClr>
                <a:schemeClr val="dk1"/>
              </a:buClr>
              <a:buSzPts val="1800"/>
              <a:buChar char="•"/>
              <a:defRPr/>
            </a:lvl8pPr>
            <a:lvl9pPr indent="-342900" lvl="8" marL="4114800" algn="l">
              <a:lnSpc>
                <a:spcPct val="90000"/>
              </a:lnSpc>
              <a:spcBef>
                <a:spcPts val="600"/>
              </a:spcBef>
              <a:spcAft>
                <a:spcPts val="0"/>
              </a:spcAft>
              <a:buClr>
                <a:schemeClr val="dk1"/>
              </a:buClr>
              <a:buSzPts val="1800"/>
              <a:buChar char="•"/>
              <a:defRPr/>
            </a:lvl9pPr>
          </a:lstStyle>
          <a:p/>
        </p:txBody>
      </p:sp>
      <p:sp>
        <p:nvSpPr>
          <p:cNvPr id="71" name="Google Shape;71;p53"/>
          <p:cNvSpPr txBox="1"/>
          <p:nvPr>
            <p:ph idx="10" type="dt"/>
          </p:nvPr>
        </p:nvSpPr>
        <p:spPr>
          <a:xfrm>
            <a:off x="754380" y="9181397"/>
            <a:ext cx="2468880" cy="527403"/>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53"/>
          <p:cNvSpPr txBox="1"/>
          <p:nvPr>
            <p:ph idx="11" type="ftr"/>
          </p:nvPr>
        </p:nvSpPr>
        <p:spPr>
          <a:xfrm>
            <a:off x="3634740" y="9181397"/>
            <a:ext cx="3703320" cy="527403"/>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53"/>
          <p:cNvSpPr txBox="1"/>
          <p:nvPr>
            <p:ph idx="12" type="sldNum"/>
          </p:nvPr>
        </p:nvSpPr>
        <p:spPr>
          <a:xfrm>
            <a:off x="7749540" y="9181397"/>
            <a:ext cx="2468880" cy="527403"/>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54"/>
          <p:cNvSpPr txBox="1"/>
          <p:nvPr>
            <p:ph type="title"/>
          </p:nvPr>
        </p:nvSpPr>
        <p:spPr>
          <a:xfrm rot="5400000">
            <a:off x="4837977" y="3541837"/>
            <a:ext cx="8394877" cy="236601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54"/>
          <p:cNvSpPr txBox="1"/>
          <p:nvPr>
            <p:ph idx="1" type="body"/>
          </p:nvPr>
        </p:nvSpPr>
        <p:spPr>
          <a:xfrm rot="5400000">
            <a:off x="37377" y="1244407"/>
            <a:ext cx="8394877" cy="696087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200"/>
              </a:spcBef>
              <a:spcAft>
                <a:spcPts val="0"/>
              </a:spcAft>
              <a:buClr>
                <a:schemeClr val="dk1"/>
              </a:buClr>
              <a:buSzPts val="1800"/>
              <a:buChar char="•"/>
              <a:defRPr/>
            </a:lvl1pPr>
            <a:lvl2pPr indent="-342900" lvl="1" marL="914400" algn="l">
              <a:lnSpc>
                <a:spcPct val="90000"/>
              </a:lnSpc>
              <a:spcBef>
                <a:spcPts val="600"/>
              </a:spcBef>
              <a:spcAft>
                <a:spcPts val="0"/>
              </a:spcAft>
              <a:buClr>
                <a:schemeClr val="dk1"/>
              </a:buClr>
              <a:buSzPts val="1800"/>
              <a:buChar char="•"/>
              <a:defRPr/>
            </a:lvl2pPr>
            <a:lvl3pPr indent="-342900" lvl="2" marL="1371600" algn="l">
              <a:lnSpc>
                <a:spcPct val="90000"/>
              </a:lnSpc>
              <a:spcBef>
                <a:spcPts val="600"/>
              </a:spcBef>
              <a:spcAft>
                <a:spcPts val="0"/>
              </a:spcAft>
              <a:buClr>
                <a:schemeClr val="dk1"/>
              </a:buClr>
              <a:buSzPts val="1800"/>
              <a:buChar char="•"/>
              <a:defRPr/>
            </a:lvl3pPr>
            <a:lvl4pPr indent="-342900" lvl="3" marL="1828800" algn="l">
              <a:lnSpc>
                <a:spcPct val="90000"/>
              </a:lnSpc>
              <a:spcBef>
                <a:spcPts val="600"/>
              </a:spcBef>
              <a:spcAft>
                <a:spcPts val="0"/>
              </a:spcAft>
              <a:buClr>
                <a:schemeClr val="dk1"/>
              </a:buClr>
              <a:buSzPts val="1800"/>
              <a:buChar char="•"/>
              <a:defRPr/>
            </a:lvl4pPr>
            <a:lvl5pPr indent="-342900" lvl="4" marL="2286000" algn="l">
              <a:lnSpc>
                <a:spcPct val="9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600"/>
              </a:spcBef>
              <a:spcAft>
                <a:spcPts val="0"/>
              </a:spcAft>
              <a:buClr>
                <a:schemeClr val="dk1"/>
              </a:buClr>
              <a:buSzPts val="1800"/>
              <a:buChar char="•"/>
              <a:defRPr/>
            </a:lvl7pPr>
            <a:lvl8pPr indent="-342900" lvl="7" marL="3657600" algn="l">
              <a:lnSpc>
                <a:spcPct val="90000"/>
              </a:lnSpc>
              <a:spcBef>
                <a:spcPts val="600"/>
              </a:spcBef>
              <a:spcAft>
                <a:spcPts val="0"/>
              </a:spcAft>
              <a:buClr>
                <a:schemeClr val="dk1"/>
              </a:buClr>
              <a:buSzPts val="1800"/>
              <a:buChar char="•"/>
              <a:defRPr/>
            </a:lvl8pPr>
            <a:lvl9pPr indent="-342900" lvl="8" marL="4114800" algn="l">
              <a:lnSpc>
                <a:spcPct val="90000"/>
              </a:lnSpc>
              <a:spcBef>
                <a:spcPts val="600"/>
              </a:spcBef>
              <a:spcAft>
                <a:spcPts val="0"/>
              </a:spcAft>
              <a:buClr>
                <a:schemeClr val="dk1"/>
              </a:buClr>
              <a:buSzPts val="1800"/>
              <a:buChar char="•"/>
              <a:defRPr/>
            </a:lvl9pPr>
          </a:lstStyle>
          <a:p/>
        </p:txBody>
      </p:sp>
      <p:sp>
        <p:nvSpPr>
          <p:cNvPr id="77" name="Google Shape;77;p54"/>
          <p:cNvSpPr txBox="1"/>
          <p:nvPr>
            <p:ph idx="10" type="dt"/>
          </p:nvPr>
        </p:nvSpPr>
        <p:spPr>
          <a:xfrm>
            <a:off x="754380" y="9181397"/>
            <a:ext cx="2468880" cy="527403"/>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54"/>
          <p:cNvSpPr txBox="1"/>
          <p:nvPr>
            <p:ph idx="11" type="ftr"/>
          </p:nvPr>
        </p:nvSpPr>
        <p:spPr>
          <a:xfrm>
            <a:off x="3634740" y="9181397"/>
            <a:ext cx="3703320" cy="527403"/>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54"/>
          <p:cNvSpPr txBox="1"/>
          <p:nvPr>
            <p:ph idx="12" type="sldNum"/>
          </p:nvPr>
        </p:nvSpPr>
        <p:spPr>
          <a:xfrm>
            <a:off x="7749540" y="9181397"/>
            <a:ext cx="2468880" cy="527403"/>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43"/>
          <p:cNvSpPr txBox="1"/>
          <p:nvPr>
            <p:ph type="title"/>
          </p:nvPr>
        </p:nvSpPr>
        <p:spPr>
          <a:xfrm>
            <a:off x="754380" y="527405"/>
            <a:ext cx="9464040" cy="191470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5280"/>
              <a:buFont typeface="Calibri"/>
              <a:buNone/>
              <a:defRPr b="0" i="0" sz="528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43"/>
          <p:cNvSpPr txBox="1"/>
          <p:nvPr>
            <p:ph idx="1" type="body"/>
          </p:nvPr>
        </p:nvSpPr>
        <p:spPr>
          <a:xfrm>
            <a:off x="754380" y="2637014"/>
            <a:ext cx="9464040" cy="6285266"/>
          </a:xfrm>
          <a:prstGeom prst="rect">
            <a:avLst/>
          </a:prstGeom>
          <a:noFill/>
          <a:ln>
            <a:noFill/>
          </a:ln>
        </p:spPr>
        <p:txBody>
          <a:bodyPr anchorCtr="0" anchor="t" bIns="45700" lIns="91425" spcFirstLastPara="1" rIns="91425" wrap="square" tIns="45700">
            <a:normAutofit/>
          </a:bodyPr>
          <a:lstStyle>
            <a:lvl1pPr indent="-441960" lvl="0" marL="457200" marR="0" rtl="0" algn="l">
              <a:lnSpc>
                <a:spcPct val="90000"/>
              </a:lnSpc>
              <a:spcBef>
                <a:spcPts val="1200"/>
              </a:spcBef>
              <a:spcAft>
                <a:spcPts val="0"/>
              </a:spcAft>
              <a:buClr>
                <a:schemeClr val="dk1"/>
              </a:buClr>
              <a:buSzPts val="3360"/>
              <a:buFont typeface="Arial"/>
              <a:buChar char="•"/>
              <a:defRPr b="0" i="0" sz="3359" u="none" cap="none" strike="noStrike">
                <a:solidFill>
                  <a:schemeClr val="dk1"/>
                </a:solidFill>
                <a:latin typeface="Calibri"/>
                <a:ea typeface="Calibri"/>
                <a:cs typeface="Calibri"/>
                <a:sym typeface="Calibri"/>
              </a:defRPr>
            </a:lvl1pPr>
            <a:lvl2pPr indent="-411480" lvl="1" marL="914400" marR="0" rtl="0" algn="l">
              <a:lnSpc>
                <a:spcPct val="90000"/>
              </a:lnSpc>
              <a:spcBef>
                <a:spcPts val="600"/>
              </a:spcBef>
              <a:spcAft>
                <a:spcPts val="0"/>
              </a:spcAft>
              <a:buClr>
                <a:schemeClr val="dk1"/>
              </a:buClr>
              <a:buSzPts val="2880"/>
              <a:buFont typeface="Arial"/>
              <a:buChar char="•"/>
              <a:defRPr b="0" i="0" sz="2880" u="none" cap="none" strike="noStrike">
                <a:solidFill>
                  <a:schemeClr val="dk1"/>
                </a:solidFill>
                <a:latin typeface="Calibri"/>
                <a:ea typeface="Calibri"/>
                <a:cs typeface="Calibri"/>
                <a:sym typeface="Calibri"/>
              </a:defRPr>
            </a:lvl2pPr>
            <a:lvl3pPr indent="-381000" lvl="2" marL="1371600" marR="0" rtl="0" algn="l">
              <a:lnSpc>
                <a:spcPct val="90000"/>
              </a:lnSpc>
              <a:spcBef>
                <a:spcPts val="6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65760" lvl="3" marL="1828800" marR="0" rtl="0" algn="l">
              <a:lnSpc>
                <a:spcPct val="90000"/>
              </a:lnSpc>
              <a:spcBef>
                <a:spcPts val="600"/>
              </a:spcBef>
              <a:spcAft>
                <a:spcPts val="0"/>
              </a:spcAft>
              <a:buClr>
                <a:schemeClr val="dk1"/>
              </a:buClr>
              <a:buSzPts val="2160"/>
              <a:buFont typeface="Arial"/>
              <a:buChar char="•"/>
              <a:defRPr b="0" i="0" sz="2160" u="none" cap="none" strike="noStrike">
                <a:solidFill>
                  <a:schemeClr val="dk1"/>
                </a:solidFill>
                <a:latin typeface="Calibri"/>
                <a:ea typeface="Calibri"/>
                <a:cs typeface="Calibri"/>
                <a:sym typeface="Calibri"/>
              </a:defRPr>
            </a:lvl4pPr>
            <a:lvl5pPr indent="-365760" lvl="4" marL="2286000" marR="0" rtl="0" algn="l">
              <a:lnSpc>
                <a:spcPct val="90000"/>
              </a:lnSpc>
              <a:spcBef>
                <a:spcPts val="600"/>
              </a:spcBef>
              <a:spcAft>
                <a:spcPts val="0"/>
              </a:spcAft>
              <a:buClr>
                <a:schemeClr val="dk1"/>
              </a:buClr>
              <a:buSzPts val="2160"/>
              <a:buFont typeface="Arial"/>
              <a:buChar char="•"/>
              <a:defRPr b="0" i="0" sz="2160" u="none" cap="none" strike="noStrike">
                <a:solidFill>
                  <a:schemeClr val="dk1"/>
                </a:solidFill>
                <a:latin typeface="Calibri"/>
                <a:ea typeface="Calibri"/>
                <a:cs typeface="Calibri"/>
                <a:sym typeface="Calibri"/>
              </a:defRPr>
            </a:lvl5pPr>
            <a:lvl6pPr indent="-365760" lvl="5" marL="2743200" marR="0" rtl="0" algn="l">
              <a:lnSpc>
                <a:spcPct val="90000"/>
              </a:lnSpc>
              <a:spcBef>
                <a:spcPts val="600"/>
              </a:spcBef>
              <a:spcAft>
                <a:spcPts val="0"/>
              </a:spcAft>
              <a:buClr>
                <a:schemeClr val="dk1"/>
              </a:buClr>
              <a:buSzPts val="2160"/>
              <a:buFont typeface="Arial"/>
              <a:buChar char="•"/>
              <a:defRPr b="0" i="0" sz="2160" u="none" cap="none" strike="noStrike">
                <a:solidFill>
                  <a:schemeClr val="dk1"/>
                </a:solidFill>
                <a:latin typeface="Calibri"/>
                <a:ea typeface="Calibri"/>
                <a:cs typeface="Calibri"/>
                <a:sym typeface="Calibri"/>
              </a:defRPr>
            </a:lvl6pPr>
            <a:lvl7pPr indent="-365760" lvl="6" marL="3200400" marR="0" rtl="0" algn="l">
              <a:lnSpc>
                <a:spcPct val="90000"/>
              </a:lnSpc>
              <a:spcBef>
                <a:spcPts val="600"/>
              </a:spcBef>
              <a:spcAft>
                <a:spcPts val="0"/>
              </a:spcAft>
              <a:buClr>
                <a:schemeClr val="dk1"/>
              </a:buClr>
              <a:buSzPts val="2160"/>
              <a:buFont typeface="Arial"/>
              <a:buChar char="•"/>
              <a:defRPr b="0" i="0" sz="2160" u="none" cap="none" strike="noStrike">
                <a:solidFill>
                  <a:schemeClr val="dk1"/>
                </a:solidFill>
                <a:latin typeface="Calibri"/>
                <a:ea typeface="Calibri"/>
                <a:cs typeface="Calibri"/>
                <a:sym typeface="Calibri"/>
              </a:defRPr>
            </a:lvl7pPr>
            <a:lvl8pPr indent="-365759" lvl="7" marL="3657600" marR="0" rtl="0" algn="l">
              <a:lnSpc>
                <a:spcPct val="90000"/>
              </a:lnSpc>
              <a:spcBef>
                <a:spcPts val="600"/>
              </a:spcBef>
              <a:spcAft>
                <a:spcPts val="0"/>
              </a:spcAft>
              <a:buClr>
                <a:schemeClr val="dk1"/>
              </a:buClr>
              <a:buSzPts val="2160"/>
              <a:buFont typeface="Arial"/>
              <a:buChar char="•"/>
              <a:defRPr b="0" i="0" sz="2160" u="none" cap="none" strike="noStrike">
                <a:solidFill>
                  <a:schemeClr val="dk1"/>
                </a:solidFill>
                <a:latin typeface="Calibri"/>
                <a:ea typeface="Calibri"/>
                <a:cs typeface="Calibri"/>
                <a:sym typeface="Calibri"/>
              </a:defRPr>
            </a:lvl8pPr>
            <a:lvl9pPr indent="-365759" lvl="8" marL="4114800" marR="0" rtl="0" algn="l">
              <a:lnSpc>
                <a:spcPct val="90000"/>
              </a:lnSpc>
              <a:spcBef>
                <a:spcPts val="600"/>
              </a:spcBef>
              <a:spcAft>
                <a:spcPts val="0"/>
              </a:spcAft>
              <a:buClr>
                <a:schemeClr val="dk1"/>
              </a:buClr>
              <a:buSzPts val="2160"/>
              <a:buFont typeface="Arial"/>
              <a:buChar char="•"/>
              <a:defRPr b="0" i="0" sz="2160" u="none" cap="none" strike="noStrike">
                <a:solidFill>
                  <a:schemeClr val="dk1"/>
                </a:solidFill>
                <a:latin typeface="Calibri"/>
                <a:ea typeface="Calibri"/>
                <a:cs typeface="Calibri"/>
                <a:sym typeface="Calibri"/>
              </a:defRPr>
            </a:lvl9pPr>
          </a:lstStyle>
          <a:p/>
        </p:txBody>
      </p:sp>
      <p:sp>
        <p:nvSpPr>
          <p:cNvPr id="8" name="Google Shape;8;p43"/>
          <p:cNvSpPr txBox="1"/>
          <p:nvPr>
            <p:ph idx="10" type="dt"/>
          </p:nvPr>
        </p:nvSpPr>
        <p:spPr>
          <a:xfrm>
            <a:off x="754380" y="9181397"/>
            <a:ext cx="2468880" cy="527403"/>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44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43"/>
          <p:cNvSpPr txBox="1"/>
          <p:nvPr>
            <p:ph idx="11" type="ftr"/>
          </p:nvPr>
        </p:nvSpPr>
        <p:spPr>
          <a:xfrm>
            <a:off x="3634740" y="9181397"/>
            <a:ext cx="3703320" cy="527403"/>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44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43"/>
          <p:cNvSpPr txBox="1"/>
          <p:nvPr>
            <p:ph idx="12" type="sldNum"/>
          </p:nvPr>
        </p:nvSpPr>
        <p:spPr>
          <a:xfrm>
            <a:off x="7749540" y="9181397"/>
            <a:ext cx="2468880" cy="527403"/>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440" u="none" cap="none" strike="noStrike">
                <a:solidFill>
                  <a:srgbClr val="888888"/>
                </a:solidFill>
                <a:latin typeface="Calibri"/>
                <a:ea typeface="Calibri"/>
                <a:cs typeface="Calibri"/>
                <a:sym typeface="Calibri"/>
              </a:defRPr>
            </a:lvl1pPr>
            <a:lvl2pPr indent="0" lvl="1" marL="0" marR="0" rtl="0" algn="r">
              <a:spcBef>
                <a:spcPts val="0"/>
              </a:spcBef>
              <a:buNone/>
              <a:defRPr b="0" i="0" sz="1440" u="none" cap="none" strike="noStrike">
                <a:solidFill>
                  <a:srgbClr val="888888"/>
                </a:solidFill>
                <a:latin typeface="Calibri"/>
                <a:ea typeface="Calibri"/>
                <a:cs typeface="Calibri"/>
                <a:sym typeface="Calibri"/>
              </a:defRPr>
            </a:lvl2pPr>
            <a:lvl3pPr indent="0" lvl="2" marL="0" marR="0" rtl="0" algn="r">
              <a:spcBef>
                <a:spcPts val="0"/>
              </a:spcBef>
              <a:buNone/>
              <a:defRPr b="0" i="0" sz="1440" u="none" cap="none" strike="noStrike">
                <a:solidFill>
                  <a:srgbClr val="888888"/>
                </a:solidFill>
                <a:latin typeface="Calibri"/>
                <a:ea typeface="Calibri"/>
                <a:cs typeface="Calibri"/>
                <a:sym typeface="Calibri"/>
              </a:defRPr>
            </a:lvl3pPr>
            <a:lvl4pPr indent="0" lvl="3" marL="0" marR="0" rtl="0" algn="r">
              <a:spcBef>
                <a:spcPts val="0"/>
              </a:spcBef>
              <a:buNone/>
              <a:defRPr b="0" i="0" sz="1440" u="none" cap="none" strike="noStrike">
                <a:solidFill>
                  <a:srgbClr val="888888"/>
                </a:solidFill>
                <a:latin typeface="Calibri"/>
                <a:ea typeface="Calibri"/>
                <a:cs typeface="Calibri"/>
                <a:sym typeface="Calibri"/>
              </a:defRPr>
            </a:lvl4pPr>
            <a:lvl5pPr indent="0" lvl="4" marL="0" marR="0" rtl="0" algn="r">
              <a:spcBef>
                <a:spcPts val="0"/>
              </a:spcBef>
              <a:buNone/>
              <a:defRPr b="0" i="0" sz="1440" u="none" cap="none" strike="noStrike">
                <a:solidFill>
                  <a:srgbClr val="888888"/>
                </a:solidFill>
                <a:latin typeface="Calibri"/>
                <a:ea typeface="Calibri"/>
                <a:cs typeface="Calibri"/>
                <a:sym typeface="Calibri"/>
              </a:defRPr>
            </a:lvl5pPr>
            <a:lvl6pPr indent="0" lvl="5" marL="0" marR="0" rtl="0" algn="r">
              <a:spcBef>
                <a:spcPts val="0"/>
              </a:spcBef>
              <a:buNone/>
              <a:defRPr b="0" i="0" sz="1440" u="none" cap="none" strike="noStrike">
                <a:solidFill>
                  <a:srgbClr val="888888"/>
                </a:solidFill>
                <a:latin typeface="Calibri"/>
                <a:ea typeface="Calibri"/>
                <a:cs typeface="Calibri"/>
                <a:sym typeface="Calibri"/>
              </a:defRPr>
            </a:lvl6pPr>
            <a:lvl7pPr indent="0" lvl="6" marL="0" marR="0" rtl="0" algn="r">
              <a:spcBef>
                <a:spcPts val="0"/>
              </a:spcBef>
              <a:buNone/>
              <a:defRPr b="0" i="0" sz="1440" u="none" cap="none" strike="noStrike">
                <a:solidFill>
                  <a:srgbClr val="888888"/>
                </a:solidFill>
                <a:latin typeface="Calibri"/>
                <a:ea typeface="Calibri"/>
                <a:cs typeface="Calibri"/>
                <a:sym typeface="Calibri"/>
              </a:defRPr>
            </a:lvl7pPr>
            <a:lvl8pPr indent="0" lvl="7" marL="0" marR="0" rtl="0" algn="r">
              <a:spcBef>
                <a:spcPts val="0"/>
              </a:spcBef>
              <a:buNone/>
              <a:defRPr b="0" i="0" sz="1440" u="none" cap="none" strike="noStrike">
                <a:solidFill>
                  <a:srgbClr val="888888"/>
                </a:solidFill>
                <a:latin typeface="Calibri"/>
                <a:ea typeface="Calibri"/>
                <a:cs typeface="Calibri"/>
                <a:sym typeface="Calibri"/>
              </a:defRPr>
            </a:lvl8pPr>
            <a:lvl9pPr indent="0" lvl="8" marL="0" marR="0" rtl="0" algn="r">
              <a:spcBef>
                <a:spcPts val="0"/>
              </a:spcBef>
              <a:buNone/>
              <a:defRPr b="0" i="0" sz="144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hyperlink" Target="https://en.wikipedia.org/wiki/Refaat_Alareer#cite_note-15" TargetMode="External"/><Relationship Id="rId4" Type="http://schemas.openxmlformats.org/officeDocument/2006/relationships/hyperlink" Target="https://en.wikipedia.org/wiki/Refaat_Alareer#cite_note-15" TargetMode="External"/><Relationship Id="rId5" Type="http://schemas.openxmlformats.org/officeDocument/2006/relationships/hyperlink" Target="https://time.com/6344843/refaat-alareer-killed-poet-gaza-notes/" TargetMode="External"/><Relationship Id="rId6" Type="http://schemas.openxmlformats.org/officeDocument/2006/relationships/hyperlink" Target="https://www.newagebd.net/article/219726/palestinian-poet-refaat-alareer-killed-in-israeli-strike-in-gaza" TargetMode="External"/><Relationship Id="rId7"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5.pn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5.pn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5.pn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5.pn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5.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5.pn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5.pn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5.pn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5.pn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5.png"/><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5.png"/><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5.png"/><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5.png"/><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5.png"/><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5.png"/><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5.png"/><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5.png"/><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5.png"/><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5.png"/><Relationship Id="rId4" Type="http://schemas.openxmlformats.org/officeDocument/2006/relationships/image" Target="../media/image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5.png"/><Relationship Id="rId4" Type="http://schemas.openxmlformats.org/officeDocument/2006/relationships/image" Target="../media/image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5.png"/><Relationship Id="rId4" Type="http://schemas.openxmlformats.org/officeDocument/2006/relationships/image" Target="../media/image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5.png"/><Relationship Id="rId4" Type="http://schemas.openxmlformats.org/officeDocument/2006/relationships/image" Target="../media/image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5.png"/><Relationship Id="rId4" Type="http://schemas.openxmlformats.org/officeDocument/2006/relationships/image" Target="../media/image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5.png"/><Relationship Id="rId4" Type="http://schemas.openxmlformats.org/officeDocument/2006/relationships/image" Target="../media/image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5.png"/><Relationship Id="rId4" Type="http://schemas.openxmlformats.org/officeDocument/2006/relationships/image" Target="../media/image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image" Target="../media/image1.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image" Target="../media/image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3" Type="http://schemas.openxmlformats.org/officeDocument/2006/relationships/image" Target="../media/image1.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3" Type="http://schemas.openxmlformats.org/officeDocument/2006/relationships/image" Target="../media/image1.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3" Type="http://schemas.openxmlformats.org/officeDocument/2006/relationships/image" Target="../media/image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descr="https://apis.mail.yahoo.com/ws/v3/mailboxes/@.id==VjN-p1X84vbZ0bJRef-54WYFVzEkQTX_b7JDd-QyeIv9bqoEwU1udv0JgjNYy1HDeByi4QS589m2ULn4HOf3kMCF_g/messages/@.id==AIcXE5BPo9avZdF3hwCcQAB_9iI/content/parts/@.id==2/thumbnail?appid=YMailNorrin&amp;downloadWhenThumbnailFails=true&amp;pid=2" id="84" name="Google Shape;84;p1"/>
          <p:cNvSpPr/>
          <p:nvPr/>
        </p:nvSpPr>
        <p:spPr>
          <a:xfrm>
            <a:off x="5334000" y="4800600"/>
            <a:ext cx="304800" cy="30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85" name="Google Shape;85;p1"/>
          <p:cNvPicPr preferRelativeResize="0"/>
          <p:nvPr/>
        </p:nvPicPr>
        <p:blipFill rotWithShape="1">
          <a:blip r:embed="rId3">
            <a:alphaModFix/>
          </a:blip>
          <a:srcRect b="0" l="0" r="0" t="0"/>
          <a:stretch/>
        </p:blipFill>
        <p:spPr>
          <a:xfrm>
            <a:off x="4107566" y="3419060"/>
            <a:ext cx="3062467" cy="4423565"/>
          </a:xfrm>
          <a:prstGeom prst="rect">
            <a:avLst/>
          </a:prstGeom>
          <a:noFill/>
          <a:ln>
            <a:noFill/>
          </a:ln>
        </p:spPr>
      </p:pic>
      <p:sp>
        <p:nvSpPr>
          <p:cNvPr id="86" name="Google Shape;86;p1"/>
          <p:cNvSpPr txBox="1"/>
          <p:nvPr/>
        </p:nvSpPr>
        <p:spPr>
          <a:xfrm>
            <a:off x="314739" y="749386"/>
            <a:ext cx="10038522" cy="230832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4800">
                <a:solidFill>
                  <a:schemeClr val="dk1"/>
                </a:solidFill>
                <a:latin typeface="Quintessential"/>
                <a:ea typeface="Quintessential"/>
                <a:cs typeface="Quintessential"/>
                <a:sym typeface="Quintessential"/>
              </a:rPr>
              <a:t>If I Must Die</a:t>
            </a:r>
            <a:endParaRPr/>
          </a:p>
          <a:p>
            <a:pPr indent="0" lvl="0" marL="0" marR="0" rtl="0" algn="ctr">
              <a:spcBef>
                <a:spcPts val="0"/>
              </a:spcBef>
              <a:spcAft>
                <a:spcPts val="0"/>
              </a:spcAft>
              <a:buNone/>
            </a:pPr>
            <a:r>
              <a:rPr b="1" lang="en-US" sz="4800">
                <a:solidFill>
                  <a:schemeClr val="dk1"/>
                </a:solidFill>
                <a:latin typeface="Quintessential"/>
                <a:ea typeface="Quintessential"/>
                <a:cs typeface="Quintessential"/>
                <a:sym typeface="Quintessential"/>
              </a:rPr>
              <a:t>You Must Live to </a:t>
            </a:r>
            <a:endParaRPr/>
          </a:p>
          <a:p>
            <a:pPr indent="0" lvl="0" marL="0" marR="0" rtl="0" algn="ctr">
              <a:spcBef>
                <a:spcPts val="0"/>
              </a:spcBef>
              <a:spcAft>
                <a:spcPts val="0"/>
              </a:spcAft>
              <a:buNone/>
            </a:pPr>
            <a:r>
              <a:rPr b="1" lang="en-US" sz="4800">
                <a:solidFill>
                  <a:schemeClr val="dk1"/>
                </a:solidFill>
                <a:latin typeface="Quintessential"/>
                <a:ea typeface="Quintessential"/>
                <a:cs typeface="Quintessential"/>
                <a:sym typeface="Quintessential"/>
              </a:rPr>
              <a:t>Tell My Story </a:t>
            </a:r>
            <a:endParaRPr/>
          </a:p>
        </p:txBody>
      </p:sp>
      <p:sp>
        <p:nvSpPr>
          <p:cNvPr id="87" name="Google Shape;87;p1"/>
          <p:cNvSpPr txBox="1"/>
          <p:nvPr/>
        </p:nvSpPr>
        <p:spPr>
          <a:xfrm>
            <a:off x="3028121" y="8669595"/>
            <a:ext cx="5221356" cy="58477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3200">
                <a:solidFill>
                  <a:schemeClr val="dk1"/>
                </a:solidFill>
                <a:latin typeface="Quintessential"/>
                <a:ea typeface="Quintessential"/>
                <a:cs typeface="Quintessential"/>
                <a:sym typeface="Quintessential"/>
              </a:rPr>
              <a:t>By Dr. Rifaat Alareer</a:t>
            </a:r>
            <a:endParaRPr/>
          </a:p>
        </p:txBody>
      </p:sp>
      <p:pic>
        <p:nvPicPr>
          <p:cNvPr id="88" name="Google Shape;88;p1"/>
          <p:cNvPicPr preferRelativeResize="0"/>
          <p:nvPr/>
        </p:nvPicPr>
        <p:blipFill rotWithShape="1">
          <a:blip r:embed="rId4">
            <a:alphaModFix/>
          </a:blip>
          <a:srcRect b="0" l="0" r="0" t="0"/>
          <a:stretch/>
        </p:blipFill>
        <p:spPr>
          <a:xfrm>
            <a:off x="9549576" y="8762937"/>
            <a:ext cx="1071609" cy="75435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2"/>
          <p:cNvSpPr txBox="1"/>
          <p:nvPr/>
        </p:nvSpPr>
        <p:spPr>
          <a:xfrm>
            <a:off x="755375" y="245939"/>
            <a:ext cx="9322904" cy="8540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3600">
                <a:solidFill>
                  <a:schemeClr val="dk1"/>
                </a:solidFill>
                <a:latin typeface="Gentium Basic"/>
                <a:ea typeface="Gentium Basic"/>
                <a:cs typeface="Gentium Basic"/>
                <a:sym typeface="Gentium Basic"/>
              </a:rPr>
              <a:t>About Dr. Rifaat Alareer</a:t>
            </a:r>
            <a:endParaRPr/>
          </a:p>
          <a:p>
            <a:pPr indent="0" lvl="0" marL="0" marR="0" rtl="0" algn="ctr">
              <a:spcBef>
                <a:spcPts val="0"/>
              </a:spcBef>
              <a:spcAft>
                <a:spcPts val="0"/>
              </a:spcAft>
              <a:buNone/>
            </a:pPr>
            <a:r>
              <a:t/>
            </a:r>
            <a:endParaRPr sz="2300">
              <a:solidFill>
                <a:schemeClr val="dk1"/>
              </a:solidFill>
              <a:latin typeface="Gentium Basic"/>
              <a:ea typeface="Gentium Basic"/>
              <a:cs typeface="Gentium Basic"/>
              <a:sym typeface="Gentium Basic"/>
            </a:endParaRPr>
          </a:p>
          <a:p>
            <a:pPr indent="0" lvl="0" marL="0" marR="0" rtl="0" algn="ctr">
              <a:spcBef>
                <a:spcPts val="0"/>
              </a:spcBef>
              <a:spcAft>
                <a:spcPts val="0"/>
              </a:spcAft>
              <a:buNone/>
            </a:pPr>
            <a:r>
              <a:t/>
            </a:r>
            <a:endParaRPr sz="2300">
              <a:solidFill>
                <a:schemeClr val="dk1"/>
              </a:solidFill>
              <a:latin typeface="Gentium Basic"/>
              <a:ea typeface="Gentium Basic"/>
              <a:cs typeface="Gentium Basic"/>
              <a:sym typeface="Gentium Basic"/>
            </a:endParaRPr>
          </a:p>
          <a:p>
            <a:pPr indent="0" lvl="0" marL="0" marR="0" rtl="0" algn="ctr">
              <a:spcBef>
                <a:spcPts val="0"/>
              </a:spcBef>
              <a:spcAft>
                <a:spcPts val="0"/>
              </a:spcAft>
              <a:buNone/>
            </a:pPr>
            <a:r>
              <a:t/>
            </a:r>
            <a:endParaRPr sz="2300">
              <a:solidFill>
                <a:schemeClr val="dk1"/>
              </a:solidFill>
              <a:latin typeface="Gentium Basic"/>
              <a:ea typeface="Gentium Basic"/>
              <a:cs typeface="Gentium Basic"/>
              <a:sym typeface="Gentium Basic"/>
            </a:endParaRPr>
          </a:p>
          <a:p>
            <a:pPr indent="0" lvl="0" marL="0" marR="0" rtl="0" algn="ctr">
              <a:spcBef>
                <a:spcPts val="0"/>
              </a:spcBef>
              <a:spcAft>
                <a:spcPts val="0"/>
              </a:spcAft>
              <a:buNone/>
            </a:pPr>
            <a:r>
              <a:t/>
            </a:r>
            <a:endParaRPr sz="2300">
              <a:solidFill>
                <a:schemeClr val="dk1"/>
              </a:solidFill>
              <a:latin typeface="Gentium Basic"/>
              <a:ea typeface="Gentium Basic"/>
              <a:cs typeface="Gentium Basic"/>
              <a:sym typeface="Gentium Basic"/>
            </a:endParaRPr>
          </a:p>
          <a:p>
            <a:pPr indent="0" lvl="0" marL="0" marR="0" rtl="0" algn="ctr">
              <a:spcBef>
                <a:spcPts val="0"/>
              </a:spcBef>
              <a:spcAft>
                <a:spcPts val="0"/>
              </a:spcAft>
              <a:buNone/>
            </a:pPr>
            <a:r>
              <a:t/>
            </a:r>
            <a:endParaRPr sz="2300">
              <a:solidFill>
                <a:schemeClr val="dk1"/>
              </a:solidFill>
              <a:latin typeface="Gentium Basic"/>
              <a:ea typeface="Gentium Basic"/>
              <a:cs typeface="Gentium Basic"/>
              <a:sym typeface="Gentium Basic"/>
            </a:endParaRPr>
          </a:p>
          <a:p>
            <a:pPr indent="0" lvl="0" marL="0" marR="0" rtl="0" algn="ctr">
              <a:spcBef>
                <a:spcPts val="0"/>
              </a:spcBef>
              <a:spcAft>
                <a:spcPts val="0"/>
              </a:spcAft>
              <a:buNone/>
            </a:pPr>
            <a:r>
              <a:t/>
            </a:r>
            <a:endParaRPr sz="2300">
              <a:solidFill>
                <a:schemeClr val="dk1"/>
              </a:solidFill>
              <a:latin typeface="Gentium Basic"/>
              <a:ea typeface="Gentium Basic"/>
              <a:cs typeface="Gentium Basic"/>
              <a:sym typeface="Gentium Basic"/>
            </a:endParaRPr>
          </a:p>
          <a:p>
            <a:pPr indent="0" lvl="0" marL="0" marR="0" rtl="0" algn="l">
              <a:spcBef>
                <a:spcPts val="0"/>
              </a:spcBef>
              <a:spcAft>
                <a:spcPts val="0"/>
              </a:spcAft>
              <a:buNone/>
            </a:pPr>
            <a:r>
              <a:t/>
            </a:r>
            <a:endParaRPr sz="2300">
              <a:solidFill>
                <a:schemeClr val="dk1"/>
              </a:solidFill>
              <a:latin typeface="Gentium Basic"/>
              <a:ea typeface="Gentium Basic"/>
              <a:cs typeface="Gentium Basic"/>
              <a:sym typeface="Gentium Basic"/>
            </a:endParaRPr>
          </a:p>
          <a:p>
            <a:pPr indent="0" lvl="0" marL="0" marR="0" rtl="0" algn="l">
              <a:spcBef>
                <a:spcPts val="0"/>
              </a:spcBef>
              <a:spcAft>
                <a:spcPts val="0"/>
              </a:spcAft>
              <a:buNone/>
            </a:pPr>
            <a:r>
              <a:t/>
            </a:r>
            <a:endParaRPr sz="2400">
              <a:solidFill>
                <a:schemeClr val="dk1"/>
              </a:solidFill>
              <a:latin typeface="Gentium Basic"/>
              <a:ea typeface="Gentium Basic"/>
              <a:cs typeface="Gentium Basic"/>
              <a:sym typeface="Gentium Basic"/>
            </a:endParaRPr>
          </a:p>
          <a:p>
            <a:pPr indent="0" lvl="0" marL="0" marR="0" rtl="0" algn="l">
              <a:spcBef>
                <a:spcPts val="0"/>
              </a:spcBef>
              <a:spcAft>
                <a:spcPts val="0"/>
              </a:spcAft>
              <a:buNone/>
            </a:pPr>
            <a:r>
              <a:t/>
            </a:r>
            <a:endParaRPr sz="2400">
              <a:solidFill>
                <a:schemeClr val="dk1"/>
              </a:solidFill>
              <a:latin typeface="Gentium Basic"/>
              <a:ea typeface="Gentium Basic"/>
              <a:cs typeface="Gentium Basic"/>
              <a:sym typeface="Gentium Basic"/>
            </a:endParaRPr>
          </a:p>
          <a:p>
            <a:pPr indent="0" lvl="0" marL="0" marR="0" rtl="0" algn="l">
              <a:spcBef>
                <a:spcPts val="0"/>
              </a:spcBef>
              <a:spcAft>
                <a:spcPts val="0"/>
              </a:spcAft>
              <a:buNone/>
            </a:pPr>
            <a:r>
              <a:t/>
            </a:r>
            <a:endParaRPr sz="2400">
              <a:solidFill>
                <a:schemeClr val="dk1"/>
              </a:solidFill>
              <a:latin typeface="Gentium Basic"/>
              <a:ea typeface="Gentium Basic"/>
              <a:cs typeface="Gentium Basic"/>
              <a:sym typeface="Gentium Basic"/>
            </a:endParaRPr>
          </a:p>
          <a:p>
            <a:pPr indent="0" lvl="0" marL="0" marR="0" rtl="0" algn="l">
              <a:spcBef>
                <a:spcPts val="0"/>
              </a:spcBef>
              <a:spcAft>
                <a:spcPts val="0"/>
              </a:spcAft>
              <a:buNone/>
            </a:pPr>
            <a:r>
              <a:rPr lang="en-US" sz="2800">
                <a:solidFill>
                  <a:schemeClr val="dk1"/>
                </a:solidFill>
                <a:latin typeface="Gentium Basic"/>
                <a:ea typeface="Gentium Basic"/>
                <a:cs typeface="Gentium Basic"/>
                <a:sym typeface="Gentium Basic"/>
              </a:rPr>
              <a:t>He obtained a Bachelors degree from the Islamic University of Gaza in 2001 and a Masters degree from the University College London in 2007. In 2017 he obtained a PhD  in English Literature from Putra University in Malaysia.</a:t>
            </a:r>
            <a:endParaRPr/>
          </a:p>
          <a:p>
            <a:pPr indent="0" lvl="0" marL="0" marR="0" rtl="0" algn="l">
              <a:spcBef>
                <a:spcPts val="0"/>
              </a:spcBef>
              <a:spcAft>
                <a:spcPts val="0"/>
              </a:spcAft>
              <a:buNone/>
            </a:pPr>
            <a:r>
              <a:t/>
            </a:r>
            <a:endParaRPr sz="2800">
              <a:solidFill>
                <a:schemeClr val="dk1"/>
              </a:solidFill>
              <a:latin typeface="Gentium Basic"/>
              <a:ea typeface="Gentium Basic"/>
              <a:cs typeface="Gentium Basic"/>
              <a:sym typeface="Gentium Basic"/>
            </a:endParaRPr>
          </a:p>
          <a:p>
            <a:pPr indent="0" lvl="0" marL="0" marR="0" rtl="0" algn="l">
              <a:spcBef>
                <a:spcPts val="0"/>
              </a:spcBef>
              <a:spcAft>
                <a:spcPts val="0"/>
              </a:spcAft>
              <a:buNone/>
            </a:pPr>
            <a:r>
              <a:rPr lang="en-US" sz="2800">
                <a:solidFill>
                  <a:schemeClr val="dk1"/>
                </a:solidFill>
                <a:latin typeface="Gentium Basic"/>
                <a:ea typeface="Gentium Basic"/>
                <a:cs typeface="Gentium Basic"/>
                <a:sym typeface="Gentium Basic"/>
              </a:rPr>
              <a:t>Dr. Rifaat was a poet, a professor of literature and creative writing and an activist, mashAllah. He is noted to have </a:t>
            </a:r>
            <a:endParaRPr/>
          </a:p>
          <a:p>
            <a:pPr indent="0" lvl="0" marL="0" marR="0" rtl="0" algn="l">
              <a:spcBef>
                <a:spcPts val="0"/>
              </a:spcBef>
              <a:spcAft>
                <a:spcPts val="0"/>
              </a:spcAft>
              <a:buNone/>
            </a:pPr>
            <a:r>
              <a:rPr lang="en-US" sz="2800">
                <a:solidFill>
                  <a:schemeClr val="dk1"/>
                </a:solidFill>
                <a:latin typeface="Gentium Basic"/>
                <a:ea typeface="Gentium Basic"/>
                <a:cs typeface="Gentium Basic"/>
                <a:sym typeface="Gentium Basic"/>
              </a:rPr>
              <a:t>co-founded an organization called </a:t>
            </a:r>
            <a:r>
              <a:rPr i="1" lang="en-US" sz="2800">
                <a:solidFill>
                  <a:schemeClr val="dk1"/>
                </a:solidFill>
                <a:latin typeface="Gentium Basic"/>
                <a:ea typeface="Gentium Basic"/>
                <a:cs typeface="Gentium Basic"/>
                <a:sym typeface="Gentium Basic"/>
              </a:rPr>
              <a:t>We Are Not Numbers.. </a:t>
            </a:r>
            <a:r>
              <a:rPr lang="en-US" sz="2800">
                <a:solidFill>
                  <a:schemeClr val="dk1"/>
                </a:solidFill>
                <a:latin typeface="Gentium Basic"/>
                <a:ea typeface="Gentium Basic"/>
                <a:cs typeface="Gentium Basic"/>
                <a:sym typeface="Gentium Basic"/>
              </a:rPr>
              <a:t>Alhamdulilah. This was a program that connected writers in Gaza with writers across the world. </a:t>
            </a:r>
            <a:endParaRPr/>
          </a:p>
        </p:txBody>
      </p:sp>
      <p:pic>
        <p:nvPicPr>
          <p:cNvPr id="94" name="Google Shape;94;p2"/>
          <p:cNvPicPr preferRelativeResize="0"/>
          <p:nvPr/>
        </p:nvPicPr>
        <p:blipFill rotWithShape="1">
          <a:blip r:embed="rId3">
            <a:alphaModFix/>
          </a:blip>
          <a:srcRect b="0" l="0" r="0" t="0"/>
          <a:stretch/>
        </p:blipFill>
        <p:spPr>
          <a:xfrm>
            <a:off x="1929697" y="1286390"/>
            <a:ext cx="2155286" cy="2522726"/>
          </a:xfrm>
          <a:prstGeom prst="rect">
            <a:avLst/>
          </a:prstGeom>
          <a:noFill/>
          <a:ln>
            <a:noFill/>
          </a:ln>
        </p:spPr>
      </p:pic>
      <p:sp>
        <p:nvSpPr>
          <p:cNvPr id="95" name="Google Shape;95;p2"/>
          <p:cNvSpPr txBox="1"/>
          <p:nvPr/>
        </p:nvSpPr>
        <p:spPr>
          <a:xfrm>
            <a:off x="5625549" y="1482896"/>
            <a:ext cx="4452730" cy="181588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800">
                <a:solidFill>
                  <a:schemeClr val="dk1"/>
                </a:solidFill>
                <a:latin typeface="Gentium Basic"/>
                <a:ea typeface="Gentium Basic"/>
                <a:cs typeface="Gentium Basic"/>
                <a:sym typeface="Gentium Basic"/>
              </a:rPr>
              <a:t>Dr. Rifaat Alareer was a Palestinian. He was born  in Gaza on the 23</a:t>
            </a:r>
            <a:r>
              <a:rPr baseline="30000" lang="en-US" sz="2800">
                <a:solidFill>
                  <a:schemeClr val="dk1"/>
                </a:solidFill>
                <a:latin typeface="Gentium Basic"/>
                <a:ea typeface="Gentium Basic"/>
                <a:cs typeface="Gentium Basic"/>
                <a:sym typeface="Gentium Basic"/>
              </a:rPr>
              <a:t>rd</a:t>
            </a:r>
            <a:r>
              <a:rPr lang="en-US" sz="2800">
                <a:solidFill>
                  <a:schemeClr val="dk1"/>
                </a:solidFill>
                <a:latin typeface="Gentium Basic"/>
                <a:ea typeface="Gentium Basic"/>
                <a:cs typeface="Gentium Basic"/>
                <a:sym typeface="Gentium Basic"/>
              </a:rPr>
              <a:t> of September 1979.</a:t>
            </a:r>
            <a:endParaRPr sz="2800">
              <a:solidFill>
                <a:schemeClr val="dk1"/>
              </a:solidFill>
              <a:latin typeface="Calibri"/>
              <a:ea typeface="Calibri"/>
              <a:cs typeface="Calibri"/>
              <a:sym typeface="Calibri"/>
            </a:endParaRPr>
          </a:p>
        </p:txBody>
      </p:sp>
      <p:pic>
        <p:nvPicPr>
          <p:cNvPr id="96" name="Google Shape;96;p2"/>
          <p:cNvPicPr preferRelativeResize="0"/>
          <p:nvPr/>
        </p:nvPicPr>
        <p:blipFill rotWithShape="1">
          <a:blip r:embed="rId4">
            <a:alphaModFix/>
          </a:blip>
          <a:srcRect b="0" l="0" r="0" t="0"/>
          <a:stretch/>
        </p:blipFill>
        <p:spPr>
          <a:xfrm>
            <a:off x="9660251" y="8786762"/>
            <a:ext cx="1071609" cy="75435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3"/>
          <p:cNvSpPr txBox="1"/>
          <p:nvPr/>
        </p:nvSpPr>
        <p:spPr>
          <a:xfrm>
            <a:off x="675862" y="905739"/>
            <a:ext cx="9382538" cy="766363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800">
                <a:solidFill>
                  <a:schemeClr val="dk1"/>
                </a:solidFill>
                <a:latin typeface="Gentium Basic"/>
                <a:ea typeface="Gentium Basic"/>
                <a:cs typeface="Gentium Basic"/>
                <a:sym typeface="Gentium Basic"/>
              </a:rPr>
              <a:t>Dr. Rifaat saw storytelling as a powerful form of Palestinian resistance. He was deeply affected by the Zionist occupation of Gaza. His every action and decision was driven by his commitment to address the oppression faced by the Palestinian people. </a:t>
            </a:r>
            <a:endParaRPr/>
          </a:p>
          <a:p>
            <a:pPr indent="0" lvl="0" marL="0" marR="0" rtl="0" algn="l">
              <a:spcBef>
                <a:spcPts val="0"/>
              </a:spcBef>
              <a:spcAft>
                <a:spcPts val="0"/>
              </a:spcAft>
              <a:buNone/>
            </a:pPr>
            <a:r>
              <a:t/>
            </a:r>
            <a:endParaRPr sz="2800">
              <a:solidFill>
                <a:schemeClr val="dk1"/>
              </a:solidFill>
              <a:latin typeface="Gentium Basic"/>
              <a:ea typeface="Gentium Basic"/>
              <a:cs typeface="Gentium Basic"/>
              <a:sym typeface="Gentium Basic"/>
            </a:endParaRPr>
          </a:p>
          <a:p>
            <a:pPr indent="0" lvl="0" marL="0" marR="0" rtl="0" algn="l">
              <a:spcBef>
                <a:spcPts val="0"/>
              </a:spcBef>
              <a:spcAft>
                <a:spcPts val="0"/>
              </a:spcAft>
              <a:buNone/>
            </a:pPr>
            <a:r>
              <a:rPr lang="en-US" sz="2800">
                <a:solidFill>
                  <a:schemeClr val="dk1"/>
                </a:solidFill>
                <a:latin typeface="Gentium Basic"/>
                <a:ea typeface="Gentium Basic"/>
                <a:cs typeface="Gentium Basic"/>
                <a:sym typeface="Gentium Basic"/>
              </a:rPr>
              <a:t>Dr. Rifaat strived to bring justice for Gaza and the Palestinian people. He recognized the power of stories to illuminate the suffering of Palestinians. This led him to edit </a:t>
            </a:r>
            <a:r>
              <a:rPr i="1" lang="en-US" sz="2800">
                <a:solidFill>
                  <a:schemeClr val="dk1"/>
                </a:solidFill>
                <a:latin typeface="Gentium Basic"/>
                <a:ea typeface="Gentium Basic"/>
                <a:cs typeface="Gentium Basic"/>
                <a:sym typeface="Gentium Basic"/>
              </a:rPr>
              <a:t>Gaza Writes Back </a:t>
            </a:r>
            <a:r>
              <a:rPr lang="en-US" sz="2800">
                <a:solidFill>
                  <a:schemeClr val="dk1"/>
                </a:solidFill>
                <a:latin typeface="Gentium Basic"/>
                <a:ea typeface="Gentium Basic"/>
                <a:cs typeface="Gentium Basic"/>
                <a:sym typeface="Gentium Basic"/>
              </a:rPr>
              <a:t>(2014) and </a:t>
            </a:r>
            <a:r>
              <a:rPr i="1" lang="en-US" sz="2800">
                <a:solidFill>
                  <a:schemeClr val="dk1"/>
                </a:solidFill>
                <a:latin typeface="Gentium Basic"/>
                <a:ea typeface="Gentium Basic"/>
                <a:cs typeface="Gentium Basic"/>
                <a:sym typeface="Gentium Basic"/>
              </a:rPr>
              <a:t>Gaza Unsilenced </a:t>
            </a:r>
            <a:r>
              <a:rPr lang="en-US" sz="2800">
                <a:solidFill>
                  <a:schemeClr val="dk1"/>
                </a:solidFill>
                <a:latin typeface="Gentium Basic"/>
                <a:ea typeface="Gentium Basic"/>
                <a:cs typeface="Gentium Basic"/>
                <a:sym typeface="Gentium Basic"/>
              </a:rPr>
              <a:t>(2015). He amplified voices that might otherwise have gone unheard.</a:t>
            </a:r>
            <a:endParaRPr/>
          </a:p>
          <a:p>
            <a:pPr indent="0" lvl="0" marL="0" marR="0" rtl="0" algn="l">
              <a:spcBef>
                <a:spcPts val="0"/>
              </a:spcBef>
              <a:spcAft>
                <a:spcPts val="0"/>
              </a:spcAft>
              <a:buNone/>
            </a:pPr>
            <a:r>
              <a:t/>
            </a:r>
            <a:endParaRPr sz="2800">
              <a:solidFill>
                <a:schemeClr val="dk1"/>
              </a:solidFill>
              <a:latin typeface="Gentium Basic"/>
              <a:ea typeface="Gentium Basic"/>
              <a:cs typeface="Gentium Basic"/>
              <a:sym typeface="Gentium Basic"/>
            </a:endParaRPr>
          </a:p>
          <a:p>
            <a:pPr indent="0" lvl="0" marL="0" marR="0" rtl="0" algn="l">
              <a:spcBef>
                <a:spcPts val="0"/>
              </a:spcBef>
              <a:spcAft>
                <a:spcPts val="0"/>
              </a:spcAft>
              <a:buNone/>
            </a:pPr>
            <a:r>
              <a:rPr lang="en-US" sz="2800">
                <a:solidFill>
                  <a:schemeClr val="dk1"/>
                </a:solidFill>
                <a:latin typeface="Gentium Basic"/>
                <a:ea typeface="Gentium Basic"/>
                <a:cs typeface="Gentium Basic"/>
                <a:sym typeface="Gentium Basic"/>
              </a:rPr>
              <a:t>Tragically, Dr. Rifaat Al Alareer was murdered on the 6</a:t>
            </a:r>
            <a:r>
              <a:rPr baseline="30000" lang="en-US" sz="2800">
                <a:solidFill>
                  <a:schemeClr val="dk1"/>
                </a:solidFill>
                <a:latin typeface="Gentium Basic"/>
                <a:ea typeface="Gentium Basic"/>
                <a:cs typeface="Gentium Basic"/>
                <a:sym typeface="Gentium Basic"/>
              </a:rPr>
              <a:t>th</a:t>
            </a:r>
            <a:r>
              <a:rPr lang="en-US" sz="2800">
                <a:solidFill>
                  <a:schemeClr val="dk1"/>
                </a:solidFill>
                <a:latin typeface="Gentium Basic"/>
                <a:ea typeface="Gentium Basic"/>
                <a:cs typeface="Gentium Basic"/>
                <a:sym typeface="Gentium Basic"/>
              </a:rPr>
              <a:t> of December 2023 during a targeted assault by Israeli Zionists. Inna lilahi wa inna alaihi rajioon. To God we belong and to Him we return. InshAllah Dr. Rifaat is in Jannah flying like a kite. </a:t>
            </a:r>
            <a:endParaRPr/>
          </a:p>
          <a:p>
            <a:pPr indent="0" lvl="0" marL="0" marR="0" rtl="0" algn="l">
              <a:spcBef>
                <a:spcPts val="0"/>
              </a:spcBef>
              <a:spcAft>
                <a:spcPts val="0"/>
              </a:spcAft>
              <a:buNone/>
            </a:pPr>
            <a:r>
              <a:t/>
            </a:r>
            <a:endParaRPr sz="1600">
              <a:solidFill>
                <a:schemeClr val="dk1"/>
              </a:solidFill>
              <a:latin typeface="Gentium Basic"/>
              <a:ea typeface="Gentium Basic"/>
              <a:cs typeface="Gentium Basic"/>
              <a:sym typeface="Gentium Basic"/>
            </a:endParaRPr>
          </a:p>
        </p:txBody>
      </p:sp>
      <p:pic>
        <p:nvPicPr>
          <p:cNvPr id="102" name="Google Shape;102;p3"/>
          <p:cNvPicPr preferRelativeResize="0"/>
          <p:nvPr/>
        </p:nvPicPr>
        <p:blipFill rotWithShape="1">
          <a:blip r:embed="rId3">
            <a:alphaModFix/>
          </a:blip>
          <a:srcRect b="0" l="0" r="0" t="0"/>
          <a:stretch/>
        </p:blipFill>
        <p:spPr>
          <a:xfrm>
            <a:off x="9770901" y="8818287"/>
            <a:ext cx="1071609" cy="75435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4"/>
          <p:cNvSpPr txBox="1"/>
          <p:nvPr/>
        </p:nvSpPr>
        <p:spPr>
          <a:xfrm>
            <a:off x="785191" y="834888"/>
            <a:ext cx="9402417" cy="36009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Gentium Basic"/>
              <a:ea typeface="Gentium Basic"/>
              <a:cs typeface="Gentium Basic"/>
              <a:sym typeface="Gentium Basic"/>
            </a:endParaRPr>
          </a:p>
          <a:p>
            <a:pPr indent="0" lvl="0" marL="0" marR="0" rtl="0" algn="l">
              <a:spcBef>
                <a:spcPts val="0"/>
              </a:spcBef>
              <a:spcAft>
                <a:spcPts val="0"/>
              </a:spcAft>
              <a:buNone/>
            </a:pPr>
            <a:r>
              <a:rPr lang="en-US" sz="2400">
                <a:solidFill>
                  <a:schemeClr val="dk1"/>
                </a:solidFill>
                <a:latin typeface="Gentium Basic"/>
                <a:ea typeface="Gentium Basic"/>
                <a:cs typeface="Gentium Basic"/>
                <a:sym typeface="Gentium Basic"/>
              </a:rPr>
              <a:t>Sources:</a:t>
            </a:r>
            <a:endParaRPr/>
          </a:p>
          <a:p>
            <a:pPr indent="0" lvl="0" marL="0" marR="0" rtl="0" algn="l">
              <a:spcBef>
                <a:spcPts val="0"/>
              </a:spcBef>
              <a:spcAft>
                <a:spcPts val="0"/>
              </a:spcAft>
              <a:buNone/>
            </a:pPr>
            <a:r>
              <a:t/>
            </a:r>
            <a:endParaRPr sz="2400" u="sng">
              <a:solidFill>
                <a:schemeClr val="dk1"/>
              </a:solidFill>
              <a:latin typeface="Gentium Basic"/>
              <a:ea typeface="Gentium Basic"/>
              <a:cs typeface="Gentium Basic"/>
              <a:sym typeface="Gentium Basic"/>
              <a:hlinkClick r:id="rId3">
                <a:extLst>
                  <a:ext uri="{A12FA001-AC4F-418D-AE19-62706E023703}">
                    <ahyp:hlinkClr val="tx"/>
                  </a:ext>
                </a:extLst>
              </a:hlinkClick>
            </a:endParaRPr>
          </a:p>
          <a:p>
            <a:pPr indent="0" lvl="0" marL="0" marR="0" rtl="0" algn="l">
              <a:spcBef>
                <a:spcPts val="0"/>
              </a:spcBef>
              <a:spcAft>
                <a:spcPts val="0"/>
              </a:spcAft>
              <a:buNone/>
            </a:pPr>
            <a:r>
              <a:rPr lang="en-US" sz="2400" u="sng">
                <a:solidFill>
                  <a:schemeClr val="dk1"/>
                </a:solidFill>
                <a:latin typeface="Gentium Basic"/>
                <a:ea typeface="Gentium Basic"/>
                <a:cs typeface="Gentium Basic"/>
                <a:sym typeface="Gentium Basic"/>
                <a:hlinkClick r:id="rId4">
                  <a:extLst>
                    <a:ext uri="{A12FA001-AC4F-418D-AE19-62706E023703}">
                      <ahyp:hlinkClr val="tx"/>
                    </a:ext>
                  </a:extLst>
                </a:hlinkClick>
              </a:rPr>
              <a:t>https://en.wikipedia.org/wiki/Refaat_Alareer#cite_note-15</a:t>
            </a:r>
            <a:endParaRPr sz="2400">
              <a:solidFill>
                <a:schemeClr val="dk1"/>
              </a:solidFill>
              <a:latin typeface="Gentium Basic"/>
              <a:ea typeface="Gentium Basic"/>
              <a:cs typeface="Gentium Basic"/>
              <a:sym typeface="Gentium Basic"/>
            </a:endParaRPr>
          </a:p>
          <a:p>
            <a:pPr indent="0" lvl="0" marL="0" marR="0" rtl="0" algn="l">
              <a:spcBef>
                <a:spcPts val="0"/>
              </a:spcBef>
              <a:spcAft>
                <a:spcPts val="0"/>
              </a:spcAft>
              <a:buNone/>
            </a:pPr>
            <a:r>
              <a:t/>
            </a:r>
            <a:endParaRPr sz="2400">
              <a:solidFill>
                <a:schemeClr val="dk1"/>
              </a:solidFill>
              <a:latin typeface="Gentium Basic"/>
              <a:ea typeface="Gentium Basic"/>
              <a:cs typeface="Gentium Basic"/>
              <a:sym typeface="Gentium Basic"/>
            </a:endParaRPr>
          </a:p>
          <a:p>
            <a:pPr indent="0" lvl="0" marL="0" marR="0" rtl="0" algn="l">
              <a:spcBef>
                <a:spcPts val="0"/>
              </a:spcBef>
              <a:spcAft>
                <a:spcPts val="0"/>
              </a:spcAft>
              <a:buNone/>
            </a:pPr>
            <a:r>
              <a:rPr lang="en-US" sz="2400" u="sng">
                <a:solidFill>
                  <a:schemeClr val="dk1"/>
                </a:solidFill>
                <a:latin typeface="Gentium Basic"/>
                <a:ea typeface="Gentium Basic"/>
                <a:cs typeface="Gentium Basic"/>
                <a:sym typeface="Gentium Basic"/>
                <a:hlinkClick r:id="rId5">
                  <a:extLst>
                    <a:ext uri="{A12FA001-AC4F-418D-AE19-62706E023703}">
                      <ahyp:hlinkClr val="tx"/>
                    </a:ext>
                  </a:extLst>
                </a:hlinkClick>
              </a:rPr>
              <a:t>https://time.com/6344843/refaat-alareer-killed-poet-gaza-notes/</a:t>
            </a:r>
            <a:endParaRPr sz="2400">
              <a:solidFill>
                <a:schemeClr val="dk1"/>
              </a:solidFill>
              <a:latin typeface="Gentium Basic"/>
              <a:ea typeface="Gentium Basic"/>
              <a:cs typeface="Gentium Basic"/>
              <a:sym typeface="Gentium Basic"/>
            </a:endParaRPr>
          </a:p>
          <a:p>
            <a:pPr indent="0" lvl="0" marL="0" marR="0" rtl="0" algn="l">
              <a:spcBef>
                <a:spcPts val="0"/>
              </a:spcBef>
              <a:spcAft>
                <a:spcPts val="0"/>
              </a:spcAft>
              <a:buNone/>
            </a:pPr>
            <a:r>
              <a:t/>
            </a:r>
            <a:endParaRPr sz="2400">
              <a:solidFill>
                <a:schemeClr val="dk1"/>
              </a:solidFill>
              <a:latin typeface="Gentium Basic"/>
              <a:ea typeface="Gentium Basic"/>
              <a:cs typeface="Gentium Basic"/>
              <a:sym typeface="Gentium Basic"/>
            </a:endParaRPr>
          </a:p>
          <a:p>
            <a:pPr indent="0" lvl="0" marL="0" marR="0" rtl="0" algn="l">
              <a:spcBef>
                <a:spcPts val="0"/>
              </a:spcBef>
              <a:spcAft>
                <a:spcPts val="0"/>
              </a:spcAft>
              <a:buNone/>
            </a:pPr>
            <a:r>
              <a:rPr lang="en-US" sz="2400">
                <a:solidFill>
                  <a:schemeClr val="dk1"/>
                </a:solidFill>
                <a:latin typeface="Gentium Basic"/>
                <a:ea typeface="Gentium Basic"/>
                <a:cs typeface="Gentium Basic"/>
                <a:sym typeface="Gentium Basic"/>
              </a:rPr>
              <a:t>Photo: </a:t>
            </a:r>
            <a:r>
              <a:rPr lang="en-US" sz="2400" u="sng">
                <a:solidFill>
                  <a:schemeClr val="dk1"/>
                </a:solidFill>
                <a:latin typeface="Gentium Basic"/>
                <a:ea typeface="Gentium Basic"/>
                <a:cs typeface="Gentium Basic"/>
                <a:sym typeface="Gentium Basic"/>
                <a:hlinkClick r:id="rId6">
                  <a:extLst>
                    <a:ext uri="{A12FA001-AC4F-418D-AE19-62706E023703}">
                      <ahyp:hlinkClr val="tx"/>
                    </a:ext>
                  </a:extLst>
                </a:hlinkClick>
              </a:rPr>
              <a:t>https://www.newagebd.net/article/219726/palestinian-poet-refaat-alareer-killed-in-israeli-strike-in-gaza</a:t>
            </a:r>
            <a:endParaRPr sz="2400">
              <a:solidFill>
                <a:schemeClr val="dk1"/>
              </a:solidFill>
              <a:latin typeface="Gentium Basic"/>
              <a:ea typeface="Gentium Basic"/>
              <a:cs typeface="Gentium Basic"/>
              <a:sym typeface="Gentium Basic"/>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108" name="Google Shape;108;p4"/>
          <p:cNvPicPr preferRelativeResize="0"/>
          <p:nvPr/>
        </p:nvPicPr>
        <p:blipFill rotWithShape="1">
          <a:blip r:embed="rId7">
            <a:alphaModFix/>
          </a:blip>
          <a:srcRect b="0" l="0" r="0" t="0"/>
          <a:stretch/>
        </p:blipFill>
        <p:spPr>
          <a:xfrm>
            <a:off x="9641801" y="8892062"/>
            <a:ext cx="1071609" cy="75435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descr="https://apis.mail.yahoo.com/ws/v3/mailboxes/@.id==VjN-p1X84vbZ0bJRef-54WYFVzEkQTX_b7JDd-QyeIv9bqoEwU1udv0JgjNYy1HDeByi4QS589m2ULn4HOf3kMCF_g/messages/@.id==AIcXE5BPo9avZdF3hwCcQAB_9iI/content/parts/@.id==2/thumbnail?appid=YMailNorrin&amp;downloadWhenThumbnailFails=true&amp;pid=2" id="113" name="Google Shape;113;p5"/>
          <p:cNvSpPr/>
          <p:nvPr/>
        </p:nvSpPr>
        <p:spPr>
          <a:xfrm>
            <a:off x="5334000" y="4800600"/>
            <a:ext cx="304800" cy="30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114" name="Google Shape;114;p5"/>
          <p:cNvPicPr preferRelativeResize="0"/>
          <p:nvPr/>
        </p:nvPicPr>
        <p:blipFill rotWithShape="1">
          <a:blip r:embed="rId3">
            <a:alphaModFix/>
          </a:blip>
          <a:srcRect b="0" l="0" r="0" t="0"/>
          <a:stretch/>
        </p:blipFill>
        <p:spPr>
          <a:xfrm>
            <a:off x="1194894" y="500613"/>
            <a:ext cx="2075512" cy="2997961"/>
          </a:xfrm>
          <a:prstGeom prst="rect">
            <a:avLst/>
          </a:prstGeom>
          <a:noFill/>
          <a:ln>
            <a:noFill/>
          </a:ln>
        </p:spPr>
      </p:pic>
      <p:sp>
        <p:nvSpPr>
          <p:cNvPr id="115" name="Google Shape;115;p5"/>
          <p:cNvSpPr txBox="1"/>
          <p:nvPr/>
        </p:nvSpPr>
        <p:spPr>
          <a:xfrm>
            <a:off x="1036983" y="4131365"/>
            <a:ext cx="9203634" cy="415498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2400">
                <a:solidFill>
                  <a:schemeClr val="dk1"/>
                </a:solidFill>
                <a:latin typeface="Gentium Basic"/>
                <a:ea typeface="Gentium Basic"/>
                <a:cs typeface="Gentium Basic"/>
                <a:sym typeface="Gentium Basic"/>
              </a:rPr>
              <a:t>If I Must Die is a </a:t>
            </a:r>
            <a:r>
              <a:rPr lang="en-US" sz="2400">
                <a:solidFill>
                  <a:schemeClr val="dk1"/>
                </a:solidFill>
                <a:latin typeface="Gentium Basic"/>
                <a:ea typeface="Gentium Basic"/>
                <a:cs typeface="Gentium Basic"/>
                <a:sym typeface="Gentium Basic"/>
              </a:rPr>
              <a:t>poignant </a:t>
            </a:r>
            <a:r>
              <a:rPr i="1" lang="en-US" sz="2400">
                <a:solidFill>
                  <a:schemeClr val="dk1"/>
                </a:solidFill>
                <a:latin typeface="Gentium Basic"/>
                <a:ea typeface="Gentium Basic"/>
                <a:cs typeface="Gentium Basic"/>
                <a:sym typeface="Gentium Basic"/>
              </a:rPr>
              <a:t>poem </a:t>
            </a:r>
            <a:r>
              <a:rPr lang="en-US" sz="2400">
                <a:solidFill>
                  <a:schemeClr val="dk1"/>
                </a:solidFill>
                <a:latin typeface="Gentium Basic"/>
                <a:ea typeface="Gentium Basic"/>
                <a:cs typeface="Gentium Basic"/>
                <a:sym typeface="Gentium Basic"/>
              </a:rPr>
              <a:t>by Dr. Rifaat Alareer. It is depicted through an image of a figure running on green grass, clutching a kite with two white tails. The words of the poem are intricately woven into the figure and the kite. The poem extends onto the grass, where red flowers bloom under a blue sky. Above, three kites soar that have the colors of the Palestinian flag. The poem symbolizes tragedy and hope.</a:t>
            </a:r>
            <a:endParaRPr/>
          </a:p>
          <a:p>
            <a:pPr indent="0" lvl="0" marL="0" marR="0" rtl="0" algn="l">
              <a:spcBef>
                <a:spcPts val="0"/>
              </a:spcBef>
              <a:spcAft>
                <a:spcPts val="0"/>
              </a:spcAft>
              <a:buNone/>
            </a:pPr>
            <a:br>
              <a:rPr lang="en-US" sz="2400">
                <a:solidFill>
                  <a:schemeClr val="dk1"/>
                </a:solidFill>
                <a:latin typeface="Gentium Basic"/>
                <a:ea typeface="Gentium Basic"/>
                <a:cs typeface="Gentium Basic"/>
                <a:sym typeface="Gentium Basic"/>
              </a:rPr>
            </a:br>
            <a:r>
              <a:rPr lang="en-US" sz="2400">
                <a:solidFill>
                  <a:schemeClr val="dk1"/>
                </a:solidFill>
                <a:latin typeface="Gentium Basic"/>
                <a:ea typeface="Gentium Basic"/>
                <a:cs typeface="Gentium Basic"/>
                <a:sym typeface="Gentium Basic"/>
              </a:rPr>
              <a:t>The poem can also be interpreted as a plea to the reader. In the event of the poet's demise, it becomes the reader's responsibility to not only ensure that the plight of Palestine is not forgotten but to tell the story of Palestine. </a:t>
            </a:r>
            <a:endParaRPr/>
          </a:p>
        </p:txBody>
      </p:sp>
      <p:sp>
        <p:nvSpPr>
          <p:cNvPr id="116" name="Google Shape;116;p5"/>
          <p:cNvSpPr txBox="1"/>
          <p:nvPr/>
        </p:nvSpPr>
        <p:spPr>
          <a:xfrm>
            <a:off x="3935896" y="663982"/>
            <a:ext cx="6023113" cy="175432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3600">
                <a:solidFill>
                  <a:schemeClr val="dk1"/>
                </a:solidFill>
                <a:latin typeface="Quintessential"/>
                <a:ea typeface="Quintessential"/>
                <a:cs typeface="Quintessential"/>
                <a:sym typeface="Quintessential"/>
              </a:rPr>
              <a:t>If I Must Die</a:t>
            </a:r>
            <a:endParaRPr/>
          </a:p>
          <a:p>
            <a:pPr indent="0" lvl="0" marL="0" marR="0" rtl="0" algn="ctr">
              <a:spcBef>
                <a:spcPts val="0"/>
              </a:spcBef>
              <a:spcAft>
                <a:spcPts val="0"/>
              </a:spcAft>
              <a:buNone/>
            </a:pPr>
            <a:r>
              <a:rPr b="1" lang="en-US" sz="3600">
                <a:solidFill>
                  <a:schemeClr val="dk1"/>
                </a:solidFill>
                <a:latin typeface="Quintessential"/>
                <a:ea typeface="Quintessential"/>
                <a:cs typeface="Quintessential"/>
                <a:sym typeface="Quintessential"/>
              </a:rPr>
              <a:t>You Must Live to </a:t>
            </a:r>
            <a:endParaRPr/>
          </a:p>
          <a:p>
            <a:pPr indent="0" lvl="0" marL="0" marR="0" rtl="0" algn="ctr">
              <a:spcBef>
                <a:spcPts val="0"/>
              </a:spcBef>
              <a:spcAft>
                <a:spcPts val="0"/>
              </a:spcAft>
              <a:buNone/>
            </a:pPr>
            <a:r>
              <a:rPr b="1" lang="en-US" sz="3600">
                <a:solidFill>
                  <a:schemeClr val="dk1"/>
                </a:solidFill>
                <a:latin typeface="Quintessential"/>
                <a:ea typeface="Quintessential"/>
                <a:cs typeface="Quintessential"/>
                <a:sym typeface="Quintessential"/>
              </a:rPr>
              <a:t>Tell My Story </a:t>
            </a:r>
            <a:endParaRPr/>
          </a:p>
        </p:txBody>
      </p:sp>
      <p:pic>
        <p:nvPicPr>
          <p:cNvPr id="117" name="Google Shape;117;p5"/>
          <p:cNvPicPr preferRelativeResize="0"/>
          <p:nvPr/>
        </p:nvPicPr>
        <p:blipFill rotWithShape="1">
          <a:blip r:embed="rId4">
            <a:alphaModFix/>
          </a:blip>
          <a:srcRect b="0" l="0" r="0" t="0"/>
          <a:stretch/>
        </p:blipFill>
        <p:spPr>
          <a:xfrm>
            <a:off x="9494201" y="8892087"/>
            <a:ext cx="1071609" cy="75435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6"/>
          <p:cNvSpPr txBox="1"/>
          <p:nvPr/>
        </p:nvSpPr>
        <p:spPr>
          <a:xfrm>
            <a:off x="3737112" y="7692888"/>
            <a:ext cx="3906078"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1"/>
                </a:solidFill>
                <a:latin typeface="Gentium Basic"/>
                <a:ea typeface="Gentium Basic"/>
                <a:cs typeface="Gentium Basic"/>
                <a:sym typeface="Gentium Basic"/>
              </a:rPr>
              <a:t>If I must </a:t>
            </a:r>
            <a:r>
              <a:rPr lang="en-US" sz="7200">
                <a:solidFill>
                  <a:schemeClr val="dk1"/>
                </a:solidFill>
                <a:latin typeface="Gentium Basic"/>
                <a:ea typeface="Gentium Basic"/>
                <a:cs typeface="Gentium Basic"/>
                <a:sym typeface="Gentium Basic"/>
              </a:rPr>
              <a:t>DIE</a:t>
            </a:r>
            <a:endParaRPr sz="3200">
              <a:solidFill>
                <a:schemeClr val="dk1"/>
              </a:solidFill>
              <a:latin typeface="Gentium Basic"/>
              <a:ea typeface="Gentium Basic"/>
              <a:cs typeface="Gentium Basic"/>
              <a:sym typeface="Gentium Basic"/>
            </a:endParaRPr>
          </a:p>
        </p:txBody>
      </p:sp>
      <p:pic>
        <p:nvPicPr>
          <p:cNvPr id="123" name="Google Shape;123;p6"/>
          <p:cNvPicPr preferRelativeResize="0"/>
          <p:nvPr/>
        </p:nvPicPr>
        <p:blipFill rotWithShape="1">
          <a:blip r:embed="rId3">
            <a:alphaModFix/>
          </a:blip>
          <a:srcRect b="0" l="0" r="0" t="0"/>
          <a:stretch/>
        </p:blipFill>
        <p:spPr>
          <a:xfrm>
            <a:off x="3293293" y="1012785"/>
            <a:ext cx="4386215" cy="6335645"/>
          </a:xfrm>
          <a:prstGeom prst="rect">
            <a:avLst/>
          </a:prstGeom>
          <a:noFill/>
          <a:ln>
            <a:noFill/>
          </a:ln>
        </p:spPr>
      </p:pic>
      <p:pic>
        <p:nvPicPr>
          <p:cNvPr id="124" name="Google Shape;124;p6"/>
          <p:cNvPicPr preferRelativeResize="0"/>
          <p:nvPr/>
        </p:nvPicPr>
        <p:blipFill rotWithShape="1">
          <a:blip r:embed="rId4">
            <a:alphaModFix/>
          </a:blip>
          <a:srcRect b="0" l="0" r="0" t="0"/>
          <a:stretch/>
        </p:blipFill>
        <p:spPr>
          <a:xfrm>
            <a:off x="9752476" y="9021187"/>
            <a:ext cx="1071609" cy="75435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7"/>
          <p:cNvSpPr txBox="1"/>
          <p:nvPr/>
        </p:nvSpPr>
        <p:spPr>
          <a:xfrm>
            <a:off x="3575028" y="7513983"/>
            <a:ext cx="5049078" cy="110799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1"/>
                </a:solidFill>
                <a:latin typeface="Gentium Basic"/>
                <a:ea typeface="Gentium Basic"/>
                <a:cs typeface="Gentium Basic"/>
                <a:sym typeface="Gentium Basic"/>
              </a:rPr>
              <a:t>you must </a:t>
            </a:r>
            <a:r>
              <a:rPr lang="en-US" sz="6600">
                <a:solidFill>
                  <a:schemeClr val="dk1"/>
                </a:solidFill>
                <a:latin typeface="Gentium Basic"/>
                <a:ea typeface="Gentium Basic"/>
                <a:cs typeface="Gentium Basic"/>
                <a:sym typeface="Gentium Basic"/>
              </a:rPr>
              <a:t>LIVE</a:t>
            </a:r>
            <a:endParaRPr sz="3200">
              <a:solidFill>
                <a:schemeClr val="dk1"/>
              </a:solidFill>
              <a:latin typeface="Gentium Basic"/>
              <a:ea typeface="Gentium Basic"/>
              <a:cs typeface="Gentium Basic"/>
              <a:sym typeface="Gentium Basic"/>
            </a:endParaRPr>
          </a:p>
        </p:txBody>
      </p:sp>
      <p:pic>
        <p:nvPicPr>
          <p:cNvPr id="130" name="Google Shape;130;p7"/>
          <p:cNvPicPr preferRelativeResize="0"/>
          <p:nvPr/>
        </p:nvPicPr>
        <p:blipFill rotWithShape="1">
          <a:blip r:embed="rId3">
            <a:alphaModFix/>
          </a:blip>
          <a:srcRect b="0" l="0" r="0" t="0"/>
          <a:stretch/>
        </p:blipFill>
        <p:spPr>
          <a:xfrm>
            <a:off x="3217220" y="470451"/>
            <a:ext cx="4383157" cy="6331228"/>
          </a:xfrm>
          <a:prstGeom prst="rect">
            <a:avLst/>
          </a:prstGeom>
          <a:noFill/>
          <a:ln>
            <a:noFill/>
          </a:ln>
        </p:spPr>
      </p:pic>
      <p:pic>
        <p:nvPicPr>
          <p:cNvPr id="131" name="Google Shape;131;p7"/>
          <p:cNvPicPr preferRelativeResize="0"/>
          <p:nvPr/>
        </p:nvPicPr>
        <p:blipFill rotWithShape="1">
          <a:blip r:embed="rId4">
            <a:alphaModFix/>
          </a:blip>
          <a:srcRect b="0" l="0" r="0" t="0"/>
          <a:stretch/>
        </p:blipFill>
        <p:spPr>
          <a:xfrm>
            <a:off x="9697151" y="8928962"/>
            <a:ext cx="1071609" cy="75435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8"/>
          <p:cNvSpPr txBox="1"/>
          <p:nvPr/>
        </p:nvSpPr>
        <p:spPr>
          <a:xfrm>
            <a:off x="3697357" y="7911549"/>
            <a:ext cx="3578087"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1"/>
                </a:solidFill>
                <a:latin typeface="Gentium Basic"/>
                <a:ea typeface="Gentium Basic"/>
                <a:cs typeface="Gentium Basic"/>
                <a:sym typeface="Gentium Basic"/>
              </a:rPr>
              <a:t>to tell my story</a:t>
            </a:r>
            <a:endParaRPr/>
          </a:p>
        </p:txBody>
      </p:sp>
      <p:pic>
        <p:nvPicPr>
          <p:cNvPr id="137" name="Google Shape;137;p8"/>
          <p:cNvPicPr preferRelativeResize="0"/>
          <p:nvPr/>
        </p:nvPicPr>
        <p:blipFill rotWithShape="1">
          <a:blip r:embed="rId3">
            <a:alphaModFix/>
          </a:blip>
          <a:srcRect b="0" l="0" r="0" t="0"/>
          <a:stretch/>
        </p:blipFill>
        <p:spPr>
          <a:xfrm>
            <a:off x="3157585" y="609599"/>
            <a:ext cx="4366337" cy="6306932"/>
          </a:xfrm>
          <a:prstGeom prst="rect">
            <a:avLst/>
          </a:prstGeom>
          <a:noFill/>
          <a:ln>
            <a:noFill/>
          </a:ln>
        </p:spPr>
      </p:pic>
      <p:pic>
        <p:nvPicPr>
          <p:cNvPr id="138" name="Google Shape;138;p8"/>
          <p:cNvPicPr preferRelativeResize="0"/>
          <p:nvPr/>
        </p:nvPicPr>
        <p:blipFill rotWithShape="1">
          <a:blip r:embed="rId4">
            <a:alphaModFix/>
          </a:blip>
          <a:srcRect b="0" l="0" r="0" t="0"/>
          <a:stretch/>
        </p:blipFill>
        <p:spPr>
          <a:xfrm>
            <a:off x="9697126" y="8965862"/>
            <a:ext cx="1071609" cy="75435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9"/>
          <p:cNvSpPr txBox="1"/>
          <p:nvPr/>
        </p:nvSpPr>
        <p:spPr>
          <a:xfrm>
            <a:off x="3737114" y="7991063"/>
            <a:ext cx="4244008"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1"/>
                </a:solidFill>
                <a:latin typeface="Gentium Basic"/>
                <a:ea typeface="Gentium Basic"/>
                <a:cs typeface="Gentium Basic"/>
                <a:sym typeface="Gentium Basic"/>
              </a:rPr>
              <a:t> to sell my things</a:t>
            </a:r>
            <a:endParaRPr/>
          </a:p>
        </p:txBody>
      </p:sp>
      <p:pic>
        <p:nvPicPr>
          <p:cNvPr id="144" name="Google Shape;144;p9"/>
          <p:cNvPicPr preferRelativeResize="0"/>
          <p:nvPr/>
        </p:nvPicPr>
        <p:blipFill rotWithShape="1">
          <a:blip r:embed="rId3">
            <a:alphaModFix/>
          </a:blip>
          <a:srcRect b="0" l="0" r="0" t="0"/>
          <a:stretch/>
        </p:blipFill>
        <p:spPr>
          <a:xfrm>
            <a:off x="3195621" y="781877"/>
            <a:ext cx="4581558" cy="6617808"/>
          </a:xfrm>
          <a:prstGeom prst="rect">
            <a:avLst/>
          </a:prstGeom>
          <a:noFill/>
          <a:ln>
            <a:noFill/>
          </a:ln>
        </p:spPr>
      </p:pic>
      <p:pic>
        <p:nvPicPr>
          <p:cNvPr id="145" name="Google Shape;145;p9"/>
          <p:cNvPicPr preferRelativeResize="0"/>
          <p:nvPr/>
        </p:nvPicPr>
        <p:blipFill rotWithShape="1">
          <a:blip r:embed="rId4">
            <a:alphaModFix/>
          </a:blip>
          <a:srcRect b="0" l="0" r="0" t="0"/>
          <a:stretch/>
        </p:blipFill>
        <p:spPr>
          <a:xfrm>
            <a:off x="9734026" y="8984312"/>
            <a:ext cx="1071609" cy="75435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10"/>
          <p:cNvSpPr txBox="1"/>
          <p:nvPr/>
        </p:nvSpPr>
        <p:spPr>
          <a:xfrm>
            <a:off x="3607907" y="7891672"/>
            <a:ext cx="4244008"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1"/>
                </a:solidFill>
                <a:latin typeface="Gentium Basic"/>
                <a:ea typeface="Gentium Basic"/>
                <a:cs typeface="Gentium Basic"/>
                <a:sym typeface="Gentium Basic"/>
              </a:rPr>
              <a:t>to buy a piece of cloth</a:t>
            </a:r>
            <a:endParaRPr/>
          </a:p>
        </p:txBody>
      </p:sp>
      <p:pic>
        <p:nvPicPr>
          <p:cNvPr id="151" name="Google Shape;151;p10"/>
          <p:cNvPicPr preferRelativeResize="0"/>
          <p:nvPr/>
        </p:nvPicPr>
        <p:blipFill rotWithShape="1">
          <a:blip r:embed="rId3">
            <a:alphaModFix/>
          </a:blip>
          <a:srcRect b="0" l="0" r="0" t="0"/>
          <a:stretch/>
        </p:blipFill>
        <p:spPr>
          <a:xfrm>
            <a:off x="3051315" y="540025"/>
            <a:ext cx="4800601" cy="6934203"/>
          </a:xfrm>
          <a:prstGeom prst="rect">
            <a:avLst/>
          </a:prstGeom>
          <a:noFill/>
          <a:ln>
            <a:noFill/>
          </a:ln>
        </p:spPr>
      </p:pic>
      <p:pic>
        <p:nvPicPr>
          <p:cNvPr id="152" name="Google Shape;152;p10"/>
          <p:cNvPicPr preferRelativeResize="0"/>
          <p:nvPr/>
        </p:nvPicPr>
        <p:blipFill rotWithShape="1">
          <a:blip r:embed="rId4">
            <a:alphaModFix/>
          </a:blip>
          <a:srcRect b="0" l="0" r="0" t="0"/>
          <a:stretch/>
        </p:blipFill>
        <p:spPr>
          <a:xfrm>
            <a:off x="9494226" y="8947412"/>
            <a:ext cx="1071609" cy="75435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11"/>
          <p:cNvSpPr txBox="1"/>
          <p:nvPr/>
        </p:nvSpPr>
        <p:spPr>
          <a:xfrm>
            <a:off x="3867378" y="8010941"/>
            <a:ext cx="4244008"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1"/>
                </a:solidFill>
                <a:latin typeface="Gentium Basic"/>
                <a:ea typeface="Gentium Basic"/>
                <a:cs typeface="Gentium Basic"/>
                <a:sym typeface="Gentium Basic"/>
              </a:rPr>
              <a:t>and some strings</a:t>
            </a:r>
            <a:endParaRPr/>
          </a:p>
        </p:txBody>
      </p:sp>
      <p:pic>
        <p:nvPicPr>
          <p:cNvPr id="158" name="Google Shape;158;p11"/>
          <p:cNvPicPr preferRelativeResize="0"/>
          <p:nvPr/>
        </p:nvPicPr>
        <p:blipFill rotWithShape="1">
          <a:blip r:embed="rId3">
            <a:alphaModFix/>
          </a:blip>
          <a:srcRect b="0" l="0" r="0" t="0"/>
          <a:stretch/>
        </p:blipFill>
        <p:spPr>
          <a:xfrm>
            <a:off x="3051315" y="651827"/>
            <a:ext cx="4723199" cy="6822400"/>
          </a:xfrm>
          <a:prstGeom prst="rect">
            <a:avLst/>
          </a:prstGeom>
          <a:noFill/>
          <a:ln>
            <a:noFill/>
          </a:ln>
        </p:spPr>
      </p:pic>
      <p:pic>
        <p:nvPicPr>
          <p:cNvPr id="159" name="Google Shape;159;p11"/>
          <p:cNvPicPr preferRelativeResize="0"/>
          <p:nvPr/>
        </p:nvPicPr>
        <p:blipFill rotWithShape="1">
          <a:blip r:embed="rId4">
            <a:alphaModFix/>
          </a:blip>
          <a:srcRect b="0" l="0" r="0" t="0"/>
          <a:stretch/>
        </p:blipFill>
        <p:spPr>
          <a:xfrm>
            <a:off x="9623351" y="8984287"/>
            <a:ext cx="1071609" cy="75435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12"/>
          <p:cNvSpPr txBox="1"/>
          <p:nvPr/>
        </p:nvSpPr>
        <p:spPr>
          <a:xfrm>
            <a:off x="3578087" y="7752523"/>
            <a:ext cx="4244008" cy="107721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1"/>
                </a:solidFill>
                <a:latin typeface="Gentium Basic"/>
                <a:ea typeface="Gentium Basic"/>
                <a:cs typeface="Gentium Basic"/>
                <a:sym typeface="Gentium Basic"/>
              </a:rPr>
              <a:t>(make it white with a long tail)</a:t>
            </a:r>
            <a:endParaRPr/>
          </a:p>
        </p:txBody>
      </p:sp>
      <p:pic>
        <p:nvPicPr>
          <p:cNvPr id="165" name="Google Shape;165;p12"/>
          <p:cNvPicPr preferRelativeResize="0"/>
          <p:nvPr/>
        </p:nvPicPr>
        <p:blipFill rotWithShape="1">
          <a:blip r:embed="rId3">
            <a:alphaModFix/>
          </a:blip>
          <a:srcRect b="0" l="0" r="0" t="0"/>
          <a:stretch/>
        </p:blipFill>
        <p:spPr>
          <a:xfrm>
            <a:off x="3416767" y="583817"/>
            <a:ext cx="4566649" cy="6596272"/>
          </a:xfrm>
          <a:prstGeom prst="rect">
            <a:avLst/>
          </a:prstGeom>
          <a:noFill/>
          <a:ln>
            <a:noFill/>
          </a:ln>
        </p:spPr>
      </p:pic>
      <p:pic>
        <p:nvPicPr>
          <p:cNvPr id="166" name="Google Shape;166;p12"/>
          <p:cNvPicPr preferRelativeResize="0"/>
          <p:nvPr/>
        </p:nvPicPr>
        <p:blipFill rotWithShape="1">
          <a:blip r:embed="rId4">
            <a:alphaModFix/>
          </a:blip>
          <a:srcRect b="0" l="0" r="0" t="0"/>
          <a:stretch/>
        </p:blipFill>
        <p:spPr>
          <a:xfrm>
            <a:off x="9734026" y="8965862"/>
            <a:ext cx="1071609" cy="754356"/>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13"/>
          <p:cNvSpPr txBox="1"/>
          <p:nvPr/>
        </p:nvSpPr>
        <p:spPr>
          <a:xfrm>
            <a:off x="3416767" y="7752523"/>
            <a:ext cx="4880113" cy="107721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1"/>
                </a:solidFill>
                <a:latin typeface="Gentium Basic"/>
                <a:ea typeface="Gentium Basic"/>
                <a:cs typeface="Gentium Basic"/>
                <a:sym typeface="Gentium Basic"/>
              </a:rPr>
              <a:t>so that a child somewhere in</a:t>
            </a:r>
            <a:endParaRPr/>
          </a:p>
        </p:txBody>
      </p:sp>
      <p:pic>
        <p:nvPicPr>
          <p:cNvPr id="172" name="Google Shape;172;p13"/>
          <p:cNvPicPr preferRelativeResize="0"/>
          <p:nvPr/>
        </p:nvPicPr>
        <p:blipFill rotWithShape="1">
          <a:blip r:embed="rId3">
            <a:alphaModFix/>
          </a:blip>
          <a:srcRect b="0" l="0" r="0" t="0"/>
          <a:stretch/>
        </p:blipFill>
        <p:spPr>
          <a:xfrm>
            <a:off x="3416767" y="583817"/>
            <a:ext cx="4566649" cy="6596272"/>
          </a:xfrm>
          <a:prstGeom prst="rect">
            <a:avLst/>
          </a:prstGeom>
          <a:noFill/>
          <a:ln>
            <a:noFill/>
          </a:ln>
        </p:spPr>
      </p:pic>
      <p:pic>
        <p:nvPicPr>
          <p:cNvPr id="173" name="Google Shape;173;p13"/>
          <p:cNvPicPr preferRelativeResize="0"/>
          <p:nvPr/>
        </p:nvPicPr>
        <p:blipFill rotWithShape="1">
          <a:blip r:embed="rId4">
            <a:alphaModFix/>
          </a:blip>
          <a:srcRect b="0" l="0" r="0" t="0"/>
          <a:stretch/>
        </p:blipFill>
        <p:spPr>
          <a:xfrm>
            <a:off x="9660226" y="8947412"/>
            <a:ext cx="1071609" cy="754356"/>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14"/>
          <p:cNvSpPr txBox="1"/>
          <p:nvPr/>
        </p:nvSpPr>
        <p:spPr>
          <a:xfrm>
            <a:off x="3361147" y="616228"/>
            <a:ext cx="4705796" cy="221599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3800">
                <a:solidFill>
                  <a:schemeClr val="dk1"/>
                </a:solidFill>
                <a:latin typeface="Gentium Basic"/>
                <a:ea typeface="Gentium Basic"/>
                <a:cs typeface="Gentium Basic"/>
                <a:sym typeface="Gentium Basic"/>
              </a:rPr>
              <a:t>GAZA</a:t>
            </a:r>
            <a:endParaRPr/>
          </a:p>
        </p:txBody>
      </p:sp>
      <p:pic>
        <p:nvPicPr>
          <p:cNvPr id="179" name="Google Shape;179;p14"/>
          <p:cNvPicPr preferRelativeResize="0"/>
          <p:nvPr/>
        </p:nvPicPr>
        <p:blipFill rotWithShape="1">
          <a:blip r:embed="rId3">
            <a:alphaModFix/>
          </a:blip>
          <a:srcRect b="0" l="0" r="0" t="0"/>
          <a:stretch/>
        </p:blipFill>
        <p:spPr>
          <a:xfrm>
            <a:off x="3672891" y="3194322"/>
            <a:ext cx="4082308" cy="5896668"/>
          </a:xfrm>
          <a:prstGeom prst="rect">
            <a:avLst/>
          </a:prstGeom>
          <a:noFill/>
          <a:ln>
            <a:noFill/>
          </a:ln>
        </p:spPr>
      </p:pic>
      <p:pic>
        <p:nvPicPr>
          <p:cNvPr id="180" name="Google Shape;180;p14"/>
          <p:cNvPicPr preferRelativeResize="0"/>
          <p:nvPr/>
        </p:nvPicPr>
        <p:blipFill rotWithShape="1">
          <a:blip r:embed="rId4">
            <a:alphaModFix/>
          </a:blip>
          <a:srcRect b="0" l="0" r="0" t="0"/>
          <a:stretch/>
        </p:blipFill>
        <p:spPr>
          <a:xfrm>
            <a:off x="9678676" y="9002762"/>
            <a:ext cx="1071609" cy="754356"/>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15"/>
          <p:cNvSpPr txBox="1"/>
          <p:nvPr/>
        </p:nvSpPr>
        <p:spPr>
          <a:xfrm>
            <a:off x="3578087" y="7752523"/>
            <a:ext cx="4244008" cy="107721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1"/>
                </a:solidFill>
                <a:latin typeface="Gentium Basic"/>
                <a:ea typeface="Gentium Basic"/>
                <a:cs typeface="Gentium Basic"/>
                <a:sym typeface="Gentium Basic"/>
              </a:rPr>
              <a:t>while looking heaven in the eye</a:t>
            </a:r>
            <a:endParaRPr/>
          </a:p>
        </p:txBody>
      </p:sp>
      <p:pic>
        <p:nvPicPr>
          <p:cNvPr id="186" name="Google Shape;186;p15"/>
          <p:cNvPicPr preferRelativeResize="0"/>
          <p:nvPr/>
        </p:nvPicPr>
        <p:blipFill rotWithShape="1">
          <a:blip r:embed="rId3">
            <a:alphaModFix/>
          </a:blip>
          <a:srcRect b="0" l="0" r="0" t="0"/>
          <a:stretch/>
        </p:blipFill>
        <p:spPr>
          <a:xfrm>
            <a:off x="3099862" y="420756"/>
            <a:ext cx="4773077" cy="6894446"/>
          </a:xfrm>
          <a:prstGeom prst="rect">
            <a:avLst/>
          </a:prstGeom>
          <a:noFill/>
          <a:ln>
            <a:noFill/>
          </a:ln>
        </p:spPr>
      </p:pic>
      <p:pic>
        <p:nvPicPr>
          <p:cNvPr id="187" name="Google Shape;187;p15"/>
          <p:cNvPicPr preferRelativeResize="0"/>
          <p:nvPr/>
        </p:nvPicPr>
        <p:blipFill rotWithShape="1">
          <a:blip r:embed="rId4">
            <a:alphaModFix/>
          </a:blip>
          <a:srcRect b="0" l="0" r="0" t="0"/>
          <a:stretch/>
        </p:blipFill>
        <p:spPr>
          <a:xfrm>
            <a:off x="9697151" y="9021212"/>
            <a:ext cx="1071609" cy="75435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16"/>
          <p:cNvSpPr txBox="1"/>
          <p:nvPr/>
        </p:nvSpPr>
        <p:spPr>
          <a:xfrm>
            <a:off x="3578087" y="7752524"/>
            <a:ext cx="4244008"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1"/>
                </a:solidFill>
                <a:latin typeface="Gentium Basic"/>
                <a:ea typeface="Gentium Basic"/>
                <a:cs typeface="Gentium Basic"/>
                <a:sym typeface="Gentium Basic"/>
              </a:rPr>
              <a:t>awaiting his</a:t>
            </a:r>
            <a:endParaRPr/>
          </a:p>
        </p:txBody>
      </p:sp>
      <p:pic>
        <p:nvPicPr>
          <p:cNvPr id="193" name="Google Shape;193;p16"/>
          <p:cNvPicPr preferRelativeResize="0"/>
          <p:nvPr/>
        </p:nvPicPr>
        <p:blipFill rotWithShape="1">
          <a:blip r:embed="rId3">
            <a:alphaModFix/>
          </a:blip>
          <a:srcRect b="0" l="0" r="0" t="0"/>
          <a:stretch/>
        </p:blipFill>
        <p:spPr>
          <a:xfrm>
            <a:off x="3196194" y="758685"/>
            <a:ext cx="4580412" cy="6616151"/>
          </a:xfrm>
          <a:prstGeom prst="rect">
            <a:avLst/>
          </a:prstGeom>
          <a:noFill/>
          <a:ln>
            <a:noFill/>
          </a:ln>
        </p:spPr>
      </p:pic>
      <p:pic>
        <p:nvPicPr>
          <p:cNvPr id="194" name="Google Shape;194;p16"/>
          <p:cNvPicPr preferRelativeResize="0"/>
          <p:nvPr/>
        </p:nvPicPr>
        <p:blipFill rotWithShape="1">
          <a:blip r:embed="rId4">
            <a:alphaModFix/>
          </a:blip>
          <a:srcRect b="0" l="0" r="0" t="0"/>
          <a:stretch/>
        </p:blipFill>
        <p:spPr>
          <a:xfrm>
            <a:off x="9697126" y="8910512"/>
            <a:ext cx="1071609" cy="754356"/>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17"/>
          <p:cNvSpPr txBox="1"/>
          <p:nvPr/>
        </p:nvSpPr>
        <p:spPr>
          <a:xfrm>
            <a:off x="4008717" y="6449493"/>
            <a:ext cx="3753744" cy="221599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3800">
                <a:solidFill>
                  <a:schemeClr val="dk1"/>
                </a:solidFill>
                <a:latin typeface="Gentium Basic"/>
                <a:ea typeface="Gentium Basic"/>
                <a:cs typeface="Gentium Basic"/>
                <a:sym typeface="Gentium Basic"/>
              </a:rPr>
              <a:t>Dad</a:t>
            </a:r>
            <a:endParaRPr/>
          </a:p>
        </p:txBody>
      </p:sp>
      <p:pic>
        <p:nvPicPr>
          <p:cNvPr id="200" name="Google Shape;200;p17"/>
          <p:cNvPicPr preferRelativeResize="0"/>
          <p:nvPr/>
        </p:nvPicPr>
        <p:blipFill rotWithShape="1">
          <a:blip r:embed="rId3">
            <a:alphaModFix/>
          </a:blip>
          <a:srcRect b="0" l="0" r="0" t="0"/>
          <a:stretch/>
        </p:blipFill>
        <p:spPr>
          <a:xfrm>
            <a:off x="3748677" y="557663"/>
            <a:ext cx="4013785" cy="5797690"/>
          </a:xfrm>
          <a:prstGeom prst="rect">
            <a:avLst/>
          </a:prstGeom>
          <a:noFill/>
          <a:ln>
            <a:noFill/>
          </a:ln>
        </p:spPr>
      </p:pic>
      <p:pic>
        <p:nvPicPr>
          <p:cNvPr id="201" name="Google Shape;201;p17"/>
          <p:cNvPicPr preferRelativeResize="0"/>
          <p:nvPr/>
        </p:nvPicPr>
        <p:blipFill rotWithShape="1">
          <a:blip r:embed="rId4">
            <a:alphaModFix/>
          </a:blip>
          <a:srcRect b="0" l="0" r="0" t="0"/>
          <a:stretch/>
        </p:blipFill>
        <p:spPr>
          <a:xfrm>
            <a:off x="9623326" y="8984312"/>
            <a:ext cx="1071609" cy="754356"/>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18"/>
          <p:cNvSpPr txBox="1"/>
          <p:nvPr/>
        </p:nvSpPr>
        <p:spPr>
          <a:xfrm>
            <a:off x="3438939" y="7931428"/>
            <a:ext cx="4760843"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1"/>
                </a:solidFill>
                <a:latin typeface="Gentium Basic"/>
                <a:ea typeface="Gentium Basic"/>
                <a:cs typeface="Gentium Basic"/>
                <a:sym typeface="Gentium Basic"/>
              </a:rPr>
              <a:t>who left in a blaze</a:t>
            </a:r>
            <a:endParaRPr/>
          </a:p>
        </p:txBody>
      </p:sp>
      <p:pic>
        <p:nvPicPr>
          <p:cNvPr id="207" name="Google Shape;207;p18"/>
          <p:cNvPicPr preferRelativeResize="0"/>
          <p:nvPr/>
        </p:nvPicPr>
        <p:blipFill rotWithShape="1">
          <a:blip r:embed="rId3">
            <a:alphaModFix/>
          </a:blip>
          <a:srcRect b="0" l="0" r="0" t="0"/>
          <a:stretch/>
        </p:blipFill>
        <p:spPr>
          <a:xfrm>
            <a:off x="3196194" y="758685"/>
            <a:ext cx="4580412" cy="6616151"/>
          </a:xfrm>
          <a:prstGeom prst="rect">
            <a:avLst/>
          </a:prstGeom>
          <a:noFill/>
          <a:ln>
            <a:noFill/>
          </a:ln>
        </p:spPr>
      </p:pic>
      <p:pic>
        <p:nvPicPr>
          <p:cNvPr id="208" name="Google Shape;208;p18"/>
          <p:cNvPicPr preferRelativeResize="0"/>
          <p:nvPr/>
        </p:nvPicPr>
        <p:blipFill rotWithShape="1">
          <a:blip r:embed="rId4">
            <a:alphaModFix/>
          </a:blip>
          <a:srcRect b="0" l="0" r="0" t="0"/>
          <a:stretch/>
        </p:blipFill>
        <p:spPr>
          <a:xfrm>
            <a:off x="9641801" y="8965862"/>
            <a:ext cx="1071609" cy="754356"/>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19"/>
          <p:cNvSpPr txBox="1"/>
          <p:nvPr/>
        </p:nvSpPr>
        <p:spPr>
          <a:xfrm>
            <a:off x="3364396" y="7474227"/>
            <a:ext cx="4244008" cy="156966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1"/>
                </a:solidFill>
                <a:latin typeface="Gentium Basic"/>
                <a:ea typeface="Gentium Basic"/>
                <a:cs typeface="Gentium Basic"/>
                <a:sym typeface="Gentium Basic"/>
              </a:rPr>
              <a:t>and bid no one farewell not even to his flesh not even to himself</a:t>
            </a:r>
            <a:endParaRPr/>
          </a:p>
        </p:txBody>
      </p:sp>
      <p:pic>
        <p:nvPicPr>
          <p:cNvPr id="214" name="Google Shape;214;p19"/>
          <p:cNvPicPr preferRelativeResize="0"/>
          <p:nvPr/>
        </p:nvPicPr>
        <p:blipFill rotWithShape="1">
          <a:blip r:embed="rId3">
            <a:alphaModFix/>
          </a:blip>
          <a:srcRect b="0" l="0" r="0" t="0"/>
          <a:stretch/>
        </p:blipFill>
        <p:spPr>
          <a:xfrm>
            <a:off x="3195621" y="523460"/>
            <a:ext cx="4581558" cy="6617808"/>
          </a:xfrm>
          <a:prstGeom prst="rect">
            <a:avLst/>
          </a:prstGeom>
          <a:noFill/>
          <a:ln>
            <a:noFill/>
          </a:ln>
        </p:spPr>
      </p:pic>
      <p:pic>
        <p:nvPicPr>
          <p:cNvPr id="215" name="Google Shape;215;p19"/>
          <p:cNvPicPr preferRelativeResize="0"/>
          <p:nvPr/>
        </p:nvPicPr>
        <p:blipFill rotWithShape="1">
          <a:blip r:embed="rId4">
            <a:alphaModFix/>
          </a:blip>
          <a:srcRect b="0" l="0" r="0" t="0"/>
          <a:stretch/>
        </p:blipFill>
        <p:spPr>
          <a:xfrm>
            <a:off x="9752451" y="9043887"/>
            <a:ext cx="1071609" cy="754356"/>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20"/>
          <p:cNvSpPr txBox="1"/>
          <p:nvPr/>
        </p:nvSpPr>
        <p:spPr>
          <a:xfrm>
            <a:off x="3940864" y="7692889"/>
            <a:ext cx="3503545" cy="7694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4400">
                <a:solidFill>
                  <a:schemeClr val="dk1"/>
                </a:solidFill>
                <a:latin typeface="Gentium Basic"/>
                <a:ea typeface="Gentium Basic"/>
                <a:cs typeface="Gentium Basic"/>
                <a:sym typeface="Gentium Basic"/>
              </a:rPr>
              <a:t>SEE THE KITE!</a:t>
            </a:r>
            <a:endParaRPr/>
          </a:p>
        </p:txBody>
      </p:sp>
      <p:pic>
        <p:nvPicPr>
          <p:cNvPr id="221" name="Google Shape;221;p20"/>
          <p:cNvPicPr preferRelativeResize="0"/>
          <p:nvPr/>
        </p:nvPicPr>
        <p:blipFill rotWithShape="1">
          <a:blip r:embed="rId3">
            <a:alphaModFix/>
          </a:blip>
          <a:srcRect b="0" l="0" r="0" t="0"/>
          <a:stretch/>
        </p:blipFill>
        <p:spPr>
          <a:xfrm>
            <a:off x="3195621" y="523460"/>
            <a:ext cx="4581558" cy="6617808"/>
          </a:xfrm>
          <a:prstGeom prst="rect">
            <a:avLst/>
          </a:prstGeom>
          <a:noFill/>
          <a:ln>
            <a:noFill/>
          </a:ln>
        </p:spPr>
      </p:pic>
      <p:pic>
        <p:nvPicPr>
          <p:cNvPr id="222" name="Google Shape;222;p20"/>
          <p:cNvPicPr preferRelativeResize="0"/>
          <p:nvPr/>
        </p:nvPicPr>
        <p:blipFill rotWithShape="1">
          <a:blip r:embed="rId4">
            <a:alphaModFix/>
          </a:blip>
          <a:srcRect b="0" l="0" r="0" t="0"/>
          <a:stretch/>
        </p:blipFill>
        <p:spPr>
          <a:xfrm>
            <a:off x="9715576" y="8984312"/>
            <a:ext cx="1071609" cy="754356"/>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21"/>
          <p:cNvSpPr txBox="1"/>
          <p:nvPr/>
        </p:nvSpPr>
        <p:spPr>
          <a:xfrm>
            <a:off x="3861351" y="8010941"/>
            <a:ext cx="4656485"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1"/>
                </a:solidFill>
                <a:latin typeface="Gentium Basic"/>
                <a:ea typeface="Gentium Basic"/>
                <a:cs typeface="Gentium Basic"/>
                <a:sym typeface="Gentium Basic"/>
              </a:rPr>
              <a:t>My kite you made</a:t>
            </a:r>
            <a:endParaRPr/>
          </a:p>
        </p:txBody>
      </p:sp>
      <p:pic>
        <p:nvPicPr>
          <p:cNvPr id="228" name="Google Shape;228;p21"/>
          <p:cNvPicPr preferRelativeResize="0"/>
          <p:nvPr/>
        </p:nvPicPr>
        <p:blipFill rotWithShape="1">
          <a:blip r:embed="rId3">
            <a:alphaModFix/>
          </a:blip>
          <a:srcRect b="0" l="0" r="0" t="0"/>
          <a:stretch/>
        </p:blipFill>
        <p:spPr>
          <a:xfrm>
            <a:off x="3195621" y="523460"/>
            <a:ext cx="4581558" cy="6617808"/>
          </a:xfrm>
          <a:prstGeom prst="rect">
            <a:avLst/>
          </a:prstGeom>
          <a:noFill/>
          <a:ln>
            <a:noFill/>
          </a:ln>
        </p:spPr>
      </p:pic>
      <p:pic>
        <p:nvPicPr>
          <p:cNvPr id="229" name="Google Shape;229;p21"/>
          <p:cNvPicPr preferRelativeResize="0"/>
          <p:nvPr/>
        </p:nvPicPr>
        <p:blipFill rotWithShape="1">
          <a:blip r:embed="rId4">
            <a:alphaModFix/>
          </a:blip>
          <a:srcRect b="0" l="0" r="0" t="0"/>
          <a:stretch/>
        </p:blipFill>
        <p:spPr>
          <a:xfrm>
            <a:off x="9789351" y="9021212"/>
            <a:ext cx="1071609" cy="754356"/>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22"/>
          <p:cNvSpPr txBox="1"/>
          <p:nvPr/>
        </p:nvSpPr>
        <p:spPr>
          <a:xfrm>
            <a:off x="3806688" y="7931429"/>
            <a:ext cx="2981739"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1"/>
                </a:solidFill>
                <a:latin typeface="Gentium Basic"/>
                <a:ea typeface="Gentium Basic"/>
                <a:cs typeface="Gentium Basic"/>
                <a:sym typeface="Gentium Basic"/>
              </a:rPr>
              <a:t>flying up above</a:t>
            </a:r>
            <a:endParaRPr/>
          </a:p>
        </p:txBody>
      </p:sp>
      <p:pic>
        <p:nvPicPr>
          <p:cNvPr id="235" name="Google Shape;235;p22"/>
          <p:cNvPicPr preferRelativeResize="0"/>
          <p:nvPr/>
        </p:nvPicPr>
        <p:blipFill rotWithShape="1">
          <a:blip r:embed="rId3">
            <a:alphaModFix/>
          </a:blip>
          <a:srcRect b="0" l="0" r="0" t="0"/>
          <a:stretch/>
        </p:blipFill>
        <p:spPr>
          <a:xfrm>
            <a:off x="3195621" y="523460"/>
            <a:ext cx="4581558" cy="6617808"/>
          </a:xfrm>
          <a:prstGeom prst="rect">
            <a:avLst/>
          </a:prstGeom>
          <a:noFill/>
          <a:ln>
            <a:noFill/>
          </a:ln>
        </p:spPr>
      </p:pic>
      <p:pic>
        <p:nvPicPr>
          <p:cNvPr id="236" name="Google Shape;236;p22"/>
          <p:cNvPicPr preferRelativeResize="0"/>
          <p:nvPr/>
        </p:nvPicPr>
        <p:blipFill rotWithShape="1">
          <a:blip r:embed="rId4">
            <a:alphaModFix/>
          </a:blip>
          <a:srcRect b="0" l="0" r="0" t="0"/>
          <a:stretch/>
        </p:blipFill>
        <p:spPr>
          <a:xfrm>
            <a:off x="9697126" y="8910537"/>
            <a:ext cx="1071609" cy="754356"/>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23"/>
          <p:cNvSpPr txBox="1"/>
          <p:nvPr/>
        </p:nvSpPr>
        <p:spPr>
          <a:xfrm>
            <a:off x="3588026" y="8090455"/>
            <a:ext cx="4353340"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1"/>
                </a:solidFill>
                <a:latin typeface="Gentium Basic"/>
                <a:ea typeface="Gentium Basic"/>
                <a:cs typeface="Gentium Basic"/>
                <a:sym typeface="Gentium Basic"/>
              </a:rPr>
              <a:t>And thinks for a moment</a:t>
            </a:r>
            <a:endParaRPr/>
          </a:p>
        </p:txBody>
      </p:sp>
      <p:pic>
        <p:nvPicPr>
          <p:cNvPr id="242" name="Google Shape;242;p23"/>
          <p:cNvPicPr preferRelativeResize="0"/>
          <p:nvPr/>
        </p:nvPicPr>
        <p:blipFill rotWithShape="1">
          <a:blip r:embed="rId3">
            <a:alphaModFix/>
          </a:blip>
          <a:srcRect b="0" l="0" r="0" t="0"/>
          <a:stretch/>
        </p:blipFill>
        <p:spPr>
          <a:xfrm>
            <a:off x="3195621" y="523460"/>
            <a:ext cx="4581558" cy="6617808"/>
          </a:xfrm>
          <a:prstGeom prst="rect">
            <a:avLst/>
          </a:prstGeom>
          <a:noFill/>
          <a:ln>
            <a:noFill/>
          </a:ln>
        </p:spPr>
      </p:pic>
      <p:pic>
        <p:nvPicPr>
          <p:cNvPr id="243" name="Google Shape;243;p23"/>
          <p:cNvPicPr preferRelativeResize="0"/>
          <p:nvPr/>
        </p:nvPicPr>
        <p:blipFill rotWithShape="1">
          <a:blip r:embed="rId4">
            <a:alphaModFix/>
          </a:blip>
          <a:srcRect b="0" l="0" r="0" t="0"/>
          <a:stretch/>
        </p:blipFill>
        <p:spPr>
          <a:xfrm>
            <a:off x="9715601" y="8984287"/>
            <a:ext cx="1071609" cy="754356"/>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24"/>
          <p:cNvSpPr txBox="1"/>
          <p:nvPr/>
        </p:nvSpPr>
        <p:spPr>
          <a:xfrm>
            <a:off x="3707296" y="7732645"/>
            <a:ext cx="4472610" cy="107721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1"/>
                </a:solidFill>
                <a:latin typeface="Gentium Basic"/>
                <a:ea typeface="Gentium Basic"/>
                <a:cs typeface="Gentium Basic"/>
                <a:sym typeface="Gentium Basic"/>
              </a:rPr>
              <a:t>an angel is there bringing back</a:t>
            </a:r>
            <a:endParaRPr/>
          </a:p>
        </p:txBody>
      </p:sp>
      <p:pic>
        <p:nvPicPr>
          <p:cNvPr id="249" name="Google Shape;249;p24"/>
          <p:cNvPicPr preferRelativeResize="0"/>
          <p:nvPr/>
        </p:nvPicPr>
        <p:blipFill rotWithShape="1">
          <a:blip r:embed="rId3">
            <a:alphaModFix/>
          </a:blip>
          <a:srcRect b="0" l="0" r="0" t="0"/>
          <a:stretch/>
        </p:blipFill>
        <p:spPr>
          <a:xfrm>
            <a:off x="3195621" y="523460"/>
            <a:ext cx="4581558" cy="6617808"/>
          </a:xfrm>
          <a:prstGeom prst="rect">
            <a:avLst/>
          </a:prstGeom>
          <a:noFill/>
          <a:ln>
            <a:noFill/>
          </a:ln>
        </p:spPr>
      </p:pic>
      <p:pic>
        <p:nvPicPr>
          <p:cNvPr id="250" name="Google Shape;250;p24"/>
          <p:cNvPicPr preferRelativeResize="0"/>
          <p:nvPr/>
        </p:nvPicPr>
        <p:blipFill rotWithShape="1">
          <a:blip r:embed="rId4">
            <a:alphaModFix/>
          </a:blip>
          <a:srcRect b="0" l="0" r="0" t="0"/>
          <a:stretch/>
        </p:blipFill>
        <p:spPr>
          <a:xfrm>
            <a:off x="9697126" y="9021187"/>
            <a:ext cx="1071609" cy="754356"/>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25"/>
          <p:cNvSpPr txBox="1"/>
          <p:nvPr/>
        </p:nvSpPr>
        <p:spPr>
          <a:xfrm>
            <a:off x="2932043" y="591084"/>
            <a:ext cx="5108713" cy="264687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600">
                <a:solidFill>
                  <a:schemeClr val="dk1"/>
                </a:solidFill>
                <a:latin typeface="Gentium Basic"/>
                <a:ea typeface="Gentium Basic"/>
                <a:cs typeface="Gentium Basic"/>
                <a:sym typeface="Gentium Basic"/>
              </a:rPr>
              <a:t>LOVE</a:t>
            </a:r>
            <a:endParaRPr/>
          </a:p>
        </p:txBody>
      </p:sp>
      <p:pic>
        <p:nvPicPr>
          <p:cNvPr id="256" name="Google Shape;256;p25"/>
          <p:cNvPicPr preferRelativeResize="0"/>
          <p:nvPr/>
        </p:nvPicPr>
        <p:blipFill rotWithShape="1">
          <a:blip r:embed="rId3">
            <a:alphaModFix/>
          </a:blip>
          <a:srcRect b="0" l="0" r="0" t="0"/>
          <a:stretch/>
        </p:blipFill>
        <p:spPr>
          <a:xfrm>
            <a:off x="3634042" y="3209211"/>
            <a:ext cx="3704716" cy="5351258"/>
          </a:xfrm>
          <a:prstGeom prst="rect">
            <a:avLst/>
          </a:prstGeom>
          <a:noFill/>
          <a:ln>
            <a:noFill/>
          </a:ln>
        </p:spPr>
      </p:pic>
      <p:pic>
        <p:nvPicPr>
          <p:cNvPr id="257" name="Google Shape;257;p25"/>
          <p:cNvPicPr preferRelativeResize="0"/>
          <p:nvPr/>
        </p:nvPicPr>
        <p:blipFill rotWithShape="1">
          <a:blip r:embed="rId4">
            <a:alphaModFix/>
          </a:blip>
          <a:srcRect b="0" l="0" r="0" t="0"/>
          <a:stretch/>
        </p:blipFill>
        <p:spPr>
          <a:xfrm>
            <a:off x="9826251" y="8984287"/>
            <a:ext cx="1071609" cy="754356"/>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26"/>
          <p:cNvSpPr txBox="1"/>
          <p:nvPr/>
        </p:nvSpPr>
        <p:spPr>
          <a:xfrm>
            <a:off x="3883523" y="7629885"/>
            <a:ext cx="420043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1"/>
                </a:solidFill>
                <a:latin typeface="Gentium Basic"/>
                <a:ea typeface="Gentium Basic"/>
                <a:cs typeface="Gentium Basic"/>
                <a:sym typeface="Gentium Basic"/>
              </a:rPr>
              <a:t>If I must die, let it be</a:t>
            </a:r>
            <a:endParaRPr/>
          </a:p>
        </p:txBody>
      </p:sp>
      <p:pic>
        <p:nvPicPr>
          <p:cNvPr id="263" name="Google Shape;263;p26"/>
          <p:cNvPicPr preferRelativeResize="0"/>
          <p:nvPr/>
        </p:nvPicPr>
        <p:blipFill rotWithShape="1">
          <a:blip r:embed="rId3">
            <a:alphaModFix/>
          </a:blip>
          <a:srcRect b="0" l="0" r="0" t="0"/>
          <a:stretch/>
        </p:blipFill>
        <p:spPr>
          <a:xfrm>
            <a:off x="3195621" y="523460"/>
            <a:ext cx="4581558" cy="6617808"/>
          </a:xfrm>
          <a:prstGeom prst="rect">
            <a:avLst/>
          </a:prstGeom>
          <a:noFill/>
          <a:ln>
            <a:noFill/>
          </a:ln>
        </p:spPr>
      </p:pic>
      <p:pic>
        <p:nvPicPr>
          <p:cNvPr id="264" name="Google Shape;264;p26"/>
          <p:cNvPicPr preferRelativeResize="0"/>
          <p:nvPr/>
        </p:nvPicPr>
        <p:blipFill rotWithShape="1">
          <a:blip r:embed="rId4">
            <a:alphaModFix/>
          </a:blip>
          <a:srcRect b="0" l="0" r="0" t="0"/>
          <a:stretch/>
        </p:blipFill>
        <p:spPr>
          <a:xfrm>
            <a:off x="9752476" y="9076537"/>
            <a:ext cx="1071609" cy="754356"/>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27"/>
          <p:cNvSpPr txBox="1"/>
          <p:nvPr/>
        </p:nvSpPr>
        <p:spPr>
          <a:xfrm>
            <a:off x="3068514" y="791762"/>
            <a:ext cx="5330052" cy="264687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600">
                <a:solidFill>
                  <a:schemeClr val="dk1"/>
                </a:solidFill>
                <a:latin typeface="Gentium Basic"/>
                <a:ea typeface="Gentium Basic"/>
                <a:cs typeface="Gentium Basic"/>
                <a:sym typeface="Gentium Basic"/>
              </a:rPr>
              <a:t>HOPE</a:t>
            </a:r>
            <a:endParaRPr/>
          </a:p>
        </p:txBody>
      </p:sp>
      <p:pic>
        <p:nvPicPr>
          <p:cNvPr id="270" name="Google Shape;270;p27"/>
          <p:cNvPicPr preferRelativeResize="0"/>
          <p:nvPr/>
        </p:nvPicPr>
        <p:blipFill rotWithShape="1">
          <a:blip r:embed="rId3">
            <a:alphaModFix/>
          </a:blip>
          <a:srcRect b="0" l="0" r="0" t="0"/>
          <a:stretch/>
        </p:blipFill>
        <p:spPr>
          <a:xfrm>
            <a:off x="4092532" y="4453996"/>
            <a:ext cx="2787736" cy="4026731"/>
          </a:xfrm>
          <a:prstGeom prst="rect">
            <a:avLst/>
          </a:prstGeom>
          <a:noFill/>
          <a:ln>
            <a:noFill/>
          </a:ln>
        </p:spPr>
      </p:pic>
      <p:pic>
        <p:nvPicPr>
          <p:cNvPr id="271" name="Google Shape;271;p27"/>
          <p:cNvPicPr preferRelativeResize="0"/>
          <p:nvPr/>
        </p:nvPicPr>
        <p:blipFill rotWithShape="1">
          <a:blip r:embed="rId4">
            <a:alphaModFix/>
          </a:blip>
          <a:srcRect b="0" l="0" r="0" t="0"/>
          <a:stretch/>
        </p:blipFill>
        <p:spPr>
          <a:xfrm>
            <a:off x="9807801" y="9021187"/>
            <a:ext cx="1071609" cy="754356"/>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28"/>
          <p:cNvSpPr txBox="1"/>
          <p:nvPr/>
        </p:nvSpPr>
        <p:spPr>
          <a:xfrm>
            <a:off x="3883523" y="7629885"/>
            <a:ext cx="420043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1"/>
                </a:solidFill>
                <a:latin typeface="Gentium Basic"/>
                <a:ea typeface="Gentium Basic"/>
                <a:cs typeface="Gentium Basic"/>
                <a:sym typeface="Gentium Basic"/>
              </a:rPr>
              <a:t>let it be a tale. </a:t>
            </a:r>
            <a:endParaRPr/>
          </a:p>
        </p:txBody>
      </p:sp>
      <p:pic>
        <p:nvPicPr>
          <p:cNvPr id="277" name="Google Shape;277;p28"/>
          <p:cNvPicPr preferRelativeResize="0"/>
          <p:nvPr/>
        </p:nvPicPr>
        <p:blipFill rotWithShape="1">
          <a:blip r:embed="rId3">
            <a:alphaModFix/>
          </a:blip>
          <a:srcRect b="0" l="0" r="0" t="0"/>
          <a:stretch/>
        </p:blipFill>
        <p:spPr>
          <a:xfrm>
            <a:off x="3195621" y="523460"/>
            <a:ext cx="4581558" cy="6617808"/>
          </a:xfrm>
          <a:prstGeom prst="rect">
            <a:avLst/>
          </a:prstGeom>
          <a:noFill/>
          <a:ln>
            <a:noFill/>
          </a:ln>
        </p:spPr>
      </p:pic>
      <p:pic>
        <p:nvPicPr>
          <p:cNvPr id="278" name="Google Shape;278;p28"/>
          <p:cNvPicPr preferRelativeResize="0"/>
          <p:nvPr/>
        </p:nvPicPr>
        <p:blipFill rotWithShape="1">
          <a:blip r:embed="rId4">
            <a:alphaModFix/>
          </a:blip>
          <a:srcRect b="0" l="0" r="0" t="0"/>
          <a:stretch/>
        </p:blipFill>
        <p:spPr>
          <a:xfrm>
            <a:off x="9789376" y="9076537"/>
            <a:ext cx="1071609" cy="754356"/>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29"/>
          <p:cNvSpPr txBox="1"/>
          <p:nvPr/>
        </p:nvSpPr>
        <p:spPr>
          <a:xfrm>
            <a:off x="3389243" y="560492"/>
            <a:ext cx="4949687" cy="861774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5400">
                <a:solidFill>
                  <a:schemeClr val="dk1"/>
                </a:solidFill>
                <a:latin typeface="Gentium Basic"/>
                <a:ea typeface="Gentium Basic"/>
                <a:cs typeface="Gentium Basic"/>
                <a:sym typeface="Gentium Basic"/>
              </a:rPr>
              <a:t>If I Must Die</a:t>
            </a:r>
            <a:endParaRPr/>
          </a:p>
          <a:p>
            <a:pPr indent="0" lvl="0" marL="0" marR="0" rtl="0" algn="ctr">
              <a:spcBef>
                <a:spcPts val="0"/>
              </a:spcBef>
              <a:spcAft>
                <a:spcPts val="0"/>
              </a:spcAft>
              <a:buNone/>
            </a:pPr>
            <a:r>
              <a:t/>
            </a:r>
            <a:endParaRPr sz="5400">
              <a:solidFill>
                <a:schemeClr val="dk1"/>
              </a:solidFill>
              <a:latin typeface="Gentium Basic"/>
              <a:ea typeface="Gentium Basic"/>
              <a:cs typeface="Gentium Basic"/>
              <a:sym typeface="Gentium Basic"/>
            </a:endParaRPr>
          </a:p>
          <a:p>
            <a:pPr indent="0" lvl="0" marL="0" marR="0" rtl="0" algn="l">
              <a:spcBef>
                <a:spcPts val="0"/>
              </a:spcBef>
              <a:spcAft>
                <a:spcPts val="0"/>
              </a:spcAft>
              <a:buNone/>
            </a:pPr>
            <a:r>
              <a:rPr lang="en-US" sz="2000">
                <a:solidFill>
                  <a:schemeClr val="dk1"/>
                </a:solidFill>
                <a:latin typeface="Gentium Basic"/>
                <a:ea typeface="Gentium Basic"/>
                <a:cs typeface="Gentium Basic"/>
                <a:sym typeface="Gentium Basic"/>
              </a:rPr>
              <a:t>you must live </a:t>
            </a:r>
            <a:endParaRPr/>
          </a:p>
          <a:p>
            <a:pPr indent="0" lvl="0" marL="0" marR="0" rtl="0" algn="l">
              <a:spcBef>
                <a:spcPts val="0"/>
              </a:spcBef>
              <a:spcAft>
                <a:spcPts val="0"/>
              </a:spcAft>
              <a:buNone/>
            </a:pPr>
            <a:r>
              <a:rPr lang="en-US" sz="2000">
                <a:solidFill>
                  <a:schemeClr val="dk1"/>
                </a:solidFill>
                <a:latin typeface="Gentium Basic"/>
                <a:ea typeface="Gentium Basic"/>
                <a:cs typeface="Gentium Basic"/>
                <a:sym typeface="Gentium Basic"/>
              </a:rPr>
              <a:t>to tell my story </a:t>
            </a:r>
            <a:endParaRPr/>
          </a:p>
          <a:p>
            <a:pPr indent="0" lvl="0" marL="0" marR="0" rtl="0" algn="l">
              <a:spcBef>
                <a:spcPts val="0"/>
              </a:spcBef>
              <a:spcAft>
                <a:spcPts val="0"/>
              </a:spcAft>
              <a:buNone/>
            </a:pPr>
            <a:r>
              <a:rPr lang="en-US" sz="2000">
                <a:solidFill>
                  <a:schemeClr val="dk1"/>
                </a:solidFill>
                <a:latin typeface="Gentium Basic"/>
                <a:ea typeface="Gentium Basic"/>
                <a:cs typeface="Gentium Basic"/>
                <a:sym typeface="Gentium Basic"/>
              </a:rPr>
              <a:t>to sell my things </a:t>
            </a:r>
            <a:endParaRPr/>
          </a:p>
          <a:p>
            <a:pPr indent="0" lvl="0" marL="0" marR="0" rtl="0" algn="l">
              <a:spcBef>
                <a:spcPts val="0"/>
              </a:spcBef>
              <a:spcAft>
                <a:spcPts val="0"/>
              </a:spcAft>
              <a:buNone/>
            </a:pPr>
            <a:r>
              <a:rPr lang="en-US" sz="2000">
                <a:solidFill>
                  <a:schemeClr val="dk1"/>
                </a:solidFill>
                <a:latin typeface="Gentium Basic"/>
                <a:ea typeface="Gentium Basic"/>
                <a:cs typeface="Gentium Basic"/>
                <a:sym typeface="Gentium Basic"/>
              </a:rPr>
              <a:t>to buy a piece of cloth </a:t>
            </a:r>
            <a:endParaRPr/>
          </a:p>
          <a:p>
            <a:pPr indent="0" lvl="0" marL="0" marR="0" rtl="0" algn="l">
              <a:spcBef>
                <a:spcPts val="0"/>
              </a:spcBef>
              <a:spcAft>
                <a:spcPts val="0"/>
              </a:spcAft>
              <a:buNone/>
            </a:pPr>
            <a:r>
              <a:rPr lang="en-US" sz="2000">
                <a:solidFill>
                  <a:schemeClr val="dk1"/>
                </a:solidFill>
                <a:latin typeface="Gentium Basic"/>
                <a:ea typeface="Gentium Basic"/>
                <a:cs typeface="Gentium Basic"/>
                <a:sym typeface="Gentium Basic"/>
              </a:rPr>
              <a:t>and some strings, </a:t>
            </a:r>
            <a:endParaRPr/>
          </a:p>
          <a:p>
            <a:pPr indent="0" lvl="0" marL="0" marR="0" rtl="0" algn="l">
              <a:spcBef>
                <a:spcPts val="0"/>
              </a:spcBef>
              <a:spcAft>
                <a:spcPts val="0"/>
              </a:spcAft>
              <a:buNone/>
            </a:pPr>
            <a:r>
              <a:rPr lang="en-US" sz="2000">
                <a:solidFill>
                  <a:schemeClr val="dk1"/>
                </a:solidFill>
                <a:latin typeface="Gentium Basic"/>
                <a:ea typeface="Gentium Basic"/>
                <a:cs typeface="Gentium Basic"/>
                <a:sym typeface="Gentium Basic"/>
              </a:rPr>
              <a:t>(make it white with a long tail) </a:t>
            </a:r>
            <a:endParaRPr/>
          </a:p>
          <a:p>
            <a:pPr indent="0" lvl="0" marL="0" marR="0" rtl="0" algn="l">
              <a:spcBef>
                <a:spcPts val="0"/>
              </a:spcBef>
              <a:spcAft>
                <a:spcPts val="0"/>
              </a:spcAft>
              <a:buNone/>
            </a:pPr>
            <a:r>
              <a:rPr lang="en-US" sz="2000">
                <a:solidFill>
                  <a:schemeClr val="dk1"/>
                </a:solidFill>
                <a:latin typeface="Gentium Basic"/>
                <a:ea typeface="Gentium Basic"/>
                <a:cs typeface="Gentium Basic"/>
                <a:sym typeface="Gentium Basic"/>
              </a:rPr>
              <a:t>so that a child, somewhere in Gaza </a:t>
            </a:r>
            <a:endParaRPr/>
          </a:p>
          <a:p>
            <a:pPr indent="0" lvl="0" marL="0" marR="0" rtl="0" algn="l">
              <a:spcBef>
                <a:spcPts val="0"/>
              </a:spcBef>
              <a:spcAft>
                <a:spcPts val="0"/>
              </a:spcAft>
              <a:buNone/>
            </a:pPr>
            <a:r>
              <a:rPr lang="en-US" sz="2000">
                <a:solidFill>
                  <a:schemeClr val="dk1"/>
                </a:solidFill>
                <a:latin typeface="Gentium Basic"/>
                <a:ea typeface="Gentium Basic"/>
                <a:cs typeface="Gentium Basic"/>
                <a:sym typeface="Gentium Basic"/>
              </a:rPr>
              <a:t>while looking heaven in the eye </a:t>
            </a:r>
            <a:endParaRPr/>
          </a:p>
          <a:p>
            <a:pPr indent="0" lvl="0" marL="0" marR="0" rtl="0" algn="l">
              <a:spcBef>
                <a:spcPts val="0"/>
              </a:spcBef>
              <a:spcAft>
                <a:spcPts val="0"/>
              </a:spcAft>
              <a:buNone/>
            </a:pPr>
            <a:r>
              <a:rPr lang="en-US" sz="2000">
                <a:solidFill>
                  <a:schemeClr val="dk1"/>
                </a:solidFill>
                <a:latin typeface="Gentium Basic"/>
                <a:ea typeface="Gentium Basic"/>
                <a:cs typeface="Gentium Basic"/>
                <a:sym typeface="Gentium Basic"/>
              </a:rPr>
              <a:t>awaiting his dad who left in a blaze— </a:t>
            </a:r>
            <a:endParaRPr/>
          </a:p>
          <a:p>
            <a:pPr indent="0" lvl="0" marL="0" marR="0" rtl="0" algn="l">
              <a:spcBef>
                <a:spcPts val="0"/>
              </a:spcBef>
              <a:spcAft>
                <a:spcPts val="0"/>
              </a:spcAft>
              <a:buNone/>
            </a:pPr>
            <a:r>
              <a:rPr lang="en-US" sz="2000">
                <a:solidFill>
                  <a:schemeClr val="dk1"/>
                </a:solidFill>
                <a:latin typeface="Gentium Basic"/>
                <a:ea typeface="Gentium Basic"/>
                <a:cs typeface="Gentium Basic"/>
                <a:sym typeface="Gentium Basic"/>
              </a:rPr>
              <a:t>and bid no one farewell </a:t>
            </a:r>
            <a:endParaRPr/>
          </a:p>
          <a:p>
            <a:pPr indent="0" lvl="0" marL="0" marR="0" rtl="0" algn="l">
              <a:spcBef>
                <a:spcPts val="0"/>
              </a:spcBef>
              <a:spcAft>
                <a:spcPts val="0"/>
              </a:spcAft>
              <a:buNone/>
            </a:pPr>
            <a:r>
              <a:rPr lang="en-US" sz="2000">
                <a:solidFill>
                  <a:schemeClr val="dk1"/>
                </a:solidFill>
                <a:latin typeface="Gentium Basic"/>
                <a:ea typeface="Gentium Basic"/>
                <a:cs typeface="Gentium Basic"/>
                <a:sym typeface="Gentium Basic"/>
              </a:rPr>
              <a:t>not even to his flesh </a:t>
            </a:r>
            <a:endParaRPr/>
          </a:p>
          <a:p>
            <a:pPr indent="0" lvl="0" marL="0" marR="0" rtl="0" algn="l">
              <a:spcBef>
                <a:spcPts val="0"/>
              </a:spcBef>
              <a:spcAft>
                <a:spcPts val="0"/>
              </a:spcAft>
              <a:buNone/>
            </a:pPr>
            <a:r>
              <a:rPr lang="en-US" sz="2000">
                <a:solidFill>
                  <a:schemeClr val="dk1"/>
                </a:solidFill>
                <a:latin typeface="Gentium Basic"/>
                <a:ea typeface="Gentium Basic"/>
                <a:cs typeface="Gentium Basic"/>
                <a:sym typeface="Gentium Basic"/>
              </a:rPr>
              <a:t>not even to himself— </a:t>
            </a:r>
            <a:endParaRPr/>
          </a:p>
          <a:p>
            <a:pPr indent="0" lvl="0" marL="0" marR="0" rtl="0" algn="l">
              <a:spcBef>
                <a:spcPts val="0"/>
              </a:spcBef>
              <a:spcAft>
                <a:spcPts val="0"/>
              </a:spcAft>
              <a:buNone/>
            </a:pPr>
            <a:r>
              <a:rPr lang="en-US" sz="2000">
                <a:solidFill>
                  <a:schemeClr val="dk1"/>
                </a:solidFill>
                <a:latin typeface="Gentium Basic"/>
                <a:ea typeface="Gentium Basic"/>
                <a:cs typeface="Gentium Basic"/>
                <a:sym typeface="Gentium Basic"/>
              </a:rPr>
              <a:t>sees the kite, my kite you made, flying up above </a:t>
            </a:r>
            <a:endParaRPr/>
          </a:p>
          <a:p>
            <a:pPr indent="0" lvl="0" marL="0" marR="0" rtl="0" algn="l">
              <a:spcBef>
                <a:spcPts val="0"/>
              </a:spcBef>
              <a:spcAft>
                <a:spcPts val="0"/>
              </a:spcAft>
              <a:buNone/>
            </a:pPr>
            <a:r>
              <a:rPr lang="en-US" sz="2000">
                <a:solidFill>
                  <a:schemeClr val="dk1"/>
                </a:solidFill>
                <a:latin typeface="Gentium Basic"/>
                <a:ea typeface="Gentium Basic"/>
                <a:cs typeface="Gentium Basic"/>
                <a:sym typeface="Gentium Basic"/>
              </a:rPr>
              <a:t>and thinks for a moment an angel is there </a:t>
            </a:r>
            <a:endParaRPr/>
          </a:p>
          <a:p>
            <a:pPr indent="0" lvl="0" marL="0" marR="0" rtl="0" algn="l">
              <a:spcBef>
                <a:spcPts val="0"/>
              </a:spcBef>
              <a:spcAft>
                <a:spcPts val="0"/>
              </a:spcAft>
              <a:buNone/>
            </a:pPr>
            <a:r>
              <a:rPr lang="en-US" sz="2000">
                <a:solidFill>
                  <a:schemeClr val="dk1"/>
                </a:solidFill>
                <a:latin typeface="Gentium Basic"/>
                <a:ea typeface="Gentium Basic"/>
                <a:cs typeface="Gentium Basic"/>
                <a:sym typeface="Gentium Basic"/>
              </a:rPr>
              <a:t>bringing back love </a:t>
            </a:r>
            <a:endParaRPr/>
          </a:p>
          <a:p>
            <a:pPr indent="0" lvl="0" marL="0" marR="0" rtl="0" algn="l">
              <a:spcBef>
                <a:spcPts val="0"/>
              </a:spcBef>
              <a:spcAft>
                <a:spcPts val="0"/>
              </a:spcAft>
              <a:buNone/>
            </a:pPr>
            <a:r>
              <a:rPr lang="en-US" sz="2000">
                <a:solidFill>
                  <a:schemeClr val="dk1"/>
                </a:solidFill>
                <a:latin typeface="Gentium Basic"/>
                <a:ea typeface="Gentium Basic"/>
                <a:cs typeface="Gentium Basic"/>
                <a:sym typeface="Gentium Basic"/>
              </a:rPr>
              <a:t>If I must die </a:t>
            </a:r>
            <a:endParaRPr/>
          </a:p>
          <a:p>
            <a:pPr indent="0" lvl="0" marL="0" marR="0" rtl="0" algn="l">
              <a:spcBef>
                <a:spcPts val="0"/>
              </a:spcBef>
              <a:spcAft>
                <a:spcPts val="0"/>
              </a:spcAft>
              <a:buNone/>
            </a:pPr>
            <a:r>
              <a:rPr lang="en-US" sz="2000">
                <a:solidFill>
                  <a:schemeClr val="dk1"/>
                </a:solidFill>
                <a:latin typeface="Gentium Basic"/>
                <a:ea typeface="Gentium Basic"/>
                <a:cs typeface="Gentium Basic"/>
                <a:sym typeface="Gentium Basic"/>
              </a:rPr>
              <a:t>let it bring hope </a:t>
            </a:r>
            <a:endParaRPr/>
          </a:p>
          <a:p>
            <a:pPr indent="0" lvl="0" marL="0" marR="0" rtl="0" algn="l">
              <a:spcBef>
                <a:spcPts val="0"/>
              </a:spcBef>
              <a:spcAft>
                <a:spcPts val="0"/>
              </a:spcAft>
              <a:buNone/>
            </a:pPr>
            <a:r>
              <a:rPr lang="en-US" sz="2000">
                <a:solidFill>
                  <a:schemeClr val="dk1"/>
                </a:solidFill>
                <a:latin typeface="Gentium Basic"/>
                <a:ea typeface="Gentium Basic"/>
                <a:cs typeface="Gentium Basic"/>
                <a:sym typeface="Gentium Basic"/>
              </a:rPr>
              <a:t>let it be a tale</a:t>
            </a:r>
            <a:endParaRPr/>
          </a:p>
          <a:p>
            <a:pPr indent="0" lvl="0" marL="0" marR="0" rtl="0" algn="l">
              <a:spcBef>
                <a:spcPts val="0"/>
              </a:spcBef>
              <a:spcAft>
                <a:spcPts val="0"/>
              </a:spcAft>
              <a:buNone/>
            </a:pPr>
            <a:r>
              <a:t/>
            </a:r>
            <a:endParaRPr sz="2000">
              <a:solidFill>
                <a:schemeClr val="dk1"/>
              </a:solidFill>
              <a:latin typeface="Gentium Basic"/>
              <a:ea typeface="Gentium Basic"/>
              <a:cs typeface="Gentium Basic"/>
              <a:sym typeface="Gentium Basic"/>
            </a:endParaRPr>
          </a:p>
          <a:p>
            <a:pPr indent="0" lvl="0" marL="0" marR="0" rtl="0" algn="l">
              <a:spcBef>
                <a:spcPts val="0"/>
              </a:spcBef>
              <a:spcAft>
                <a:spcPts val="0"/>
              </a:spcAft>
              <a:buNone/>
            </a:pPr>
            <a:r>
              <a:rPr lang="en-US" sz="3200">
                <a:solidFill>
                  <a:schemeClr val="dk1"/>
                </a:solidFill>
                <a:latin typeface="Gentium Basic"/>
                <a:ea typeface="Gentium Basic"/>
                <a:cs typeface="Gentium Basic"/>
                <a:sym typeface="Gentium Basic"/>
              </a:rPr>
              <a:t>By Dr. Rifaat Alareer</a:t>
            </a:r>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284" name="Google Shape;284;p29"/>
          <p:cNvPicPr preferRelativeResize="0"/>
          <p:nvPr/>
        </p:nvPicPr>
        <p:blipFill rotWithShape="1">
          <a:blip r:embed="rId3">
            <a:alphaModFix/>
          </a:blip>
          <a:srcRect b="0" l="0" r="0" t="0"/>
          <a:stretch/>
        </p:blipFill>
        <p:spPr>
          <a:xfrm>
            <a:off x="9715576" y="9058087"/>
            <a:ext cx="1071609" cy="754356"/>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30"/>
          <p:cNvSpPr txBox="1"/>
          <p:nvPr/>
        </p:nvSpPr>
        <p:spPr>
          <a:xfrm>
            <a:off x="3448878" y="377688"/>
            <a:ext cx="4075044" cy="304698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9600">
                <a:solidFill>
                  <a:schemeClr val="dk1"/>
                </a:solidFill>
                <a:latin typeface="Corsiva"/>
                <a:ea typeface="Corsiva"/>
                <a:cs typeface="Corsiva"/>
                <a:sym typeface="Corsiva"/>
              </a:rPr>
              <a:t>Question Time </a:t>
            </a:r>
            <a:endParaRPr/>
          </a:p>
        </p:txBody>
      </p:sp>
      <p:pic>
        <p:nvPicPr>
          <p:cNvPr id="290" name="Google Shape;290;p30"/>
          <p:cNvPicPr preferRelativeResize="0"/>
          <p:nvPr/>
        </p:nvPicPr>
        <p:blipFill rotWithShape="1">
          <a:blip r:embed="rId3">
            <a:alphaModFix/>
          </a:blip>
          <a:srcRect b="0" l="0" r="0" t="0"/>
          <a:stretch/>
        </p:blipFill>
        <p:spPr>
          <a:xfrm>
            <a:off x="4092532" y="3931199"/>
            <a:ext cx="2787736" cy="4026731"/>
          </a:xfrm>
          <a:prstGeom prst="rect">
            <a:avLst/>
          </a:prstGeom>
          <a:noFill/>
          <a:ln>
            <a:noFill/>
          </a:ln>
        </p:spPr>
      </p:pic>
      <p:pic>
        <p:nvPicPr>
          <p:cNvPr id="291" name="Google Shape;291;p30"/>
          <p:cNvPicPr preferRelativeResize="0"/>
          <p:nvPr/>
        </p:nvPicPr>
        <p:blipFill rotWithShape="1">
          <a:blip r:embed="rId4">
            <a:alphaModFix/>
          </a:blip>
          <a:srcRect b="0" l="0" r="0" t="0"/>
          <a:stretch/>
        </p:blipFill>
        <p:spPr>
          <a:xfrm>
            <a:off x="9734026" y="9021212"/>
            <a:ext cx="1071609" cy="754356"/>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31"/>
          <p:cNvSpPr txBox="1"/>
          <p:nvPr/>
        </p:nvSpPr>
        <p:spPr>
          <a:xfrm>
            <a:off x="3011557" y="934281"/>
            <a:ext cx="4949687" cy="452431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1"/>
                </a:solidFill>
                <a:latin typeface="Gentium Basic"/>
                <a:ea typeface="Gentium Basic"/>
                <a:cs typeface="Gentium Basic"/>
                <a:sym typeface="Gentium Basic"/>
              </a:rPr>
              <a:t>1. Dr. Alareer was born in</a:t>
            </a:r>
            <a:endParaRPr/>
          </a:p>
          <a:p>
            <a:pPr indent="0" lvl="0" marL="0" marR="0" rtl="0" algn="l">
              <a:spcBef>
                <a:spcPts val="0"/>
              </a:spcBef>
              <a:spcAft>
                <a:spcPts val="0"/>
              </a:spcAft>
              <a:buNone/>
            </a:pPr>
            <a:r>
              <a:t/>
            </a:r>
            <a:endParaRPr sz="3200">
              <a:solidFill>
                <a:schemeClr val="dk1"/>
              </a:solidFill>
              <a:latin typeface="Gentium Basic"/>
              <a:ea typeface="Gentium Basic"/>
              <a:cs typeface="Gentium Basic"/>
              <a:sym typeface="Gentium Basic"/>
            </a:endParaRPr>
          </a:p>
          <a:p>
            <a:pPr indent="-514350" lvl="0" marL="514350" marR="0" rtl="0" algn="l">
              <a:spcBef>
                <a:spcPts val="0"/>
              </a:spcBef>
              <a:spcAft>
                <a:spcPts val="0"/>
              </a:spcAft>
              <a:buClr>
                <a:schemeClr val="dk1"/>
              </a:buClr>
              <a:buSzPts val="3200"/>
              <a:buFont typeface="Gentium Basic"/>
              <a:buAutoNum type="alphaLcPeriod"/>
            </a:pPr>
            <a:r>
              <a:rPr lang="en-US" sz="3200">
                <a:solidFill>
                  <a:schemeClr val="dk1"/>
                </a:solidFill>
                <a:latin typeface="Gentium Basic"/>
                <a:ea typeface="Gentium Basic"/>
                <a:cs typeface="Gentium Basic"/>
                <a:sym typeface="Gentium Basic"/>
              </a:rPr>
              <a:t>Hebron</a:t>
            </a:r>
            <a:endParaRPr/>
          </a:p>
          <a:p>
            <a:pPr indent="-311150" lvl="0" marL="514350" marR="0" rtl="0" algn="l">
              <a:spcBef>
                <a:spcPts val="0"/>
              </a:spcBef>
              <a:spcAft>
                <a:spcPts val="0"/>
              </a:spcAft>
              <a:buClr>
                <a:schemeClr val="dk1"/>
              </a:buClr>
              <a:buSzPts val="3200"/>
              <a:buFont typeface="Calibri"/>
              <a:buNone/>
            </a:pPr>
            <a:r>
              <a:t/>
            </a:r>
            <a:endParaRPr sz="3200">
              <a:solidFill>
                <a:schemeClr val="dk1"/>
              </a:solidFill>
              <a:latin typeface="Gentium Basic"/>
              <a:ea typeface="Gentium Basic"/>
              <a:cs typeface="Gentium Basic"/>
              <a:sym typeface="Gentium Basic"/>
            </a:endParaRPr>
          </a:p>
          <a:p>
            <a:pPr indent="-514350" lvl="0" marL="514350" marR="0" rtl="0" algn="l">
              <a:spcBef>
                <a:spcPts val="0"/>
              </a:spcBef>
              <a:spcAft>
                <a:spcPts val="0"/>
              </a:spcAft>
              <a:buClr>
                <a:schemeClr val="dk1"/>
              </a:buClr>
              <a:buSzPts val="3200"/>
              <a:buFont typeface="Gentium Basic"/>
              <a:buAutoNum type="alphaLcPeriod"/>
            </a:pPr>
            <a:r>
              <a:rPr lang="en-US" sz="3200">
                <a:solidFill>
                  <a:schemeClr val="dk1"/>
                </a:solidFill>
                <a:latin typeface="Gentium Basic"/>
                <a:ea typeface="Gentium Basic"/>
                <a:cs typeface="Gentium Basic"/>
                <a:sym typeface="Gentium Basic"/>
              </a:rPr>
              <a:t>Bethlehem</a:t>
            </a:r>
            <a:endParaRPr/>
          </a:p>
          <a:p>
            <a:pPr indent="-311150" lvl="0" marL="514350" marR="0" rtl="0" algn="l">
              <a:spcBef>
                <a:spcPts val="0"/>
              </a:spcBef>
              <a:spcAft>
                <a:spcPts val="0"/>
              </a:spcAft>
              <a:buClr>
                <a:schemeClr val="dk1"/>
              </a:buClr>
              <a:buSzPts val="3200"/>
              <a:buFont typeface="Calibri"/>
              <a:buNone/>
            </a:pPr>
            <a:r>
              <a:t/>
            </a:r>
            <a:endParaRPr sz="3200">
              <a:solidFill>
                <a:schemeClr val="dk1"/>
              </a:solidFill>
              <a:latin typeface="Gentium Basic"/>
              <a:ea typeface="Gentium Basic"/>
              <a:cs typeface="Gentium Basic"/>
              <a:sym typeface="Gentium Basic"/>
            </a:endParaRPr>
          </a:p>
          <a:p>
            <a:pPr indent="-514350" lvl="0" marL="514350" marR="0" rtl="0" algn="l">
              <a:spcBef>
                <a:spcPts val="0"/>
              </a:spcBef>
              <a:spcAft>
                <a:spcPts val="0"/>
              </a:spcAft>
              <a:buClr>
                <a:schemeClr val="dk1"/>
              </a:buClr>
              <a:buSzPts val="3200"/>
              <a:buFont typeface="Gentium Basic"/>
              <a:buAutoNum type="alphaLcPeriod"/>
            </a:pPr>
            <a:r>
              <a:rPr lang="en-US" sz="3200">
                <a:solidFill>
                  <a:schemeClr val="dk1"/>
                </a:solidFill>
                <a:latin typeface="Gentium Basic"/>
                <a:ea typeface="Gentium Basic"/>
                <a:cs typeface="Gentium Basic"/>
                <a:sym typeface="Gentium Basic"/>
              </a:rPr>
              <a:t>Al Quds</a:t>
            </a:r>
            <a:endParaRPr/>
          </a:p>
          <a:p>
            <a:pPr indent="-311150" lvl="0" marL="514350" marR="0" rtl="0" algn="l">
              <a:spcBef>
                <a:spcPts val="0"/>
              </a:spcBef>
              <a:spcAft>
                <a:spcPts val="0"/>
              </a:spcAft>
              <a:buClr>
                <a:schemeClr val="dk1"/>
              </a:buClr>
              <a:buSzPts val="3200"/>
              <a:buFont typeface="Calibri"/>
              <a:buNone/>
            </a:pPr>
            <a:r>
              <a:t/>
            </a:r>
            <a:endParaRPr sz="3200">
              <a:solidFill>
                <a:schemeClr val="dk1"/>
              </a:solidFill>
              <a:latin typeface="Gentium Basic"/>
              <a:ea typeface="Gentium Basic"/>
              <a:cs typeface="Gentium Basic"/>
              <a:sym typeface="Gentium Basic"/>
            </a:endParaRPr>
          </a:p>
          <a:p>
            <a:pPr indent="-514350" lvl="0" marL="514350" marR="0" rtl="0" algn="l">
              <a:spcBef>
                <a:spcPts val="0"/>
              </a:spcBef>
              <a:spcAft>
                <a:spcPts val="0"/>
              </a:spcAft>
              <a:buClr>
                <a:schemeClr val="dk1"/>
              </a:buClr>
              <a:buSzPts val="3200"/>
              <a:buFont typeface="Gentium Basic"/>
              <a:buAutoNum type="alphaLcPeriod"/>
            </a:pPr>
            <a:r>
              <a:rPr lang="en-US" sz="3200">
                <a:solidFill>
                  <a:schemeClr val="dk1"/>
                </a:solidFill>
                <a:latin typeface="Gentium Basic"/>
                <a:ea typeface="Gentium Basic"/>
                <a:cs typeface="Gentium Basic"/>
                <a:sym typeface="Gentium Basic"/>
              </a:rPr>
              <a:t>Gaza </a:t>
            </a:r>
            <a:endParaRPr/>
          </a:p>
        </p:txBody>
      </p:sp>
      <p:pic>
        <p:nvPicPr>
          <p:cNvPr id="297" name="Google Shape;297;p31"/>
          <p:cNvPicPr preferRelativeResize="0"/>
          <p:nvPr/>
        </p:nvPicPr>
        <p:blipFill rotWithShape="1">
          <a:blip r:embed="rId3">
            <a:alphaModFix/>
          </a:blip>
          <a:srcRect b="0" l="0" r="0" t="0"/>
          <a:stretch/>
        </p:blipFill>
        <p:spPr>
          <a:xfrm>
            <a:off x="9678676" y="8947412"/>
            <a:ext cx="1071609" cy="754356"/>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32"/>
          <p:cNvSpPr txBox="1"/>
          <p:nvPr/>
        </p:nvSpPr>
        <p:spPr>
          <a:xfrm>
            <a:off x="3011557" y="934281"/>
            <a:ext cx="4949687" cy="452431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1"/>
                </a:solidFill>
                <a:latin typeface="Gentium Basic"/>
                <a:ea typeface="Gentium Basic"/>
                <a:cs typeface="Gentium Basic"/>
                <a:sym typeface="Gentium Basic"/>
              </a:rPr>
              <a:t>1. Dr. Alareer was born in</a:t>
            </a:r>
            <a:endParaRPr/>
          </a:p>
          <a:p>
            <a:pPr indent="0" lvl="0" marL="0" marR="0" rtl="0" algn="l">
              <a:spcBef>
                <a:spcPts val="0"/>
              </a:spcBef>
              <a:spcAft>
                <a:spcPts val="0"/>
              </a:spcAft>
              <a:buNone/>
            </a:pPr>
            <a:r>
              <a:t/>
            </a:r>
            <a:endParaRPr sz="3200">
              <a:solidFill>
                <a:schemeClr val="dk1"/>
              </a:solidFill>
              <a:latin typeface="Gentium Basic"/>
              <a:ea typeface="Gentium Basic"/>
              <a:cs typeface="Gentium Basic"/>
              <a:sym typeface="Gentium Basic"/>
            </a:endParaRPr>
          </a:p>
          <a:p>
            <a:pPr indent="-514350" lvl="0" marL="514350" marR="0" rtl="0" algn="l">
              <a:spcBef>
                <a:spcPts val="0"/>
              </a:spcBef>
              <a:spcAft>
                <a:spcPts val="0"/>
              </a:spcAft>
              <a:buClr>
                <a:schemeClr val="dk1"/>
              </a:buClr>
              <a:buSzPts val="3200"/>
              <a:buFont typeface="Gentium Basic"/>
              <a:buAutoNum type="alphaLcPeriod"/>
            </a:pPr>
            <a:r>
              <a:rPr lang="en-US" sz="3200">
                <a:solidFill>
                  <a:schemeClr val="dk1"/>
                </a:solidFill>
                <a:latin typeface="Gentium Basic"/>
                <a:ea typeface="Gentium Basic"/>
                <a:cs typeface="Gentium Basic"/>
                <a:sym typeface="Gentium Basic"/>
              </a:rPr>
              <a:t>Hebron</a:t>
            </a:r>
            <a:endParaRPr/>
          </a:p>
          <a:p>
            <a:pPr indent="-311150" lvl="0" marL="514350" marR="0" rtl="0" algn="l">
              <a:spcBef>
                <a:spcPts val="0"/>
              </a:spcBef>
              <a:spcAft>
                <a:spcPts val="0"/>
              </a:spcAft>
              <a:buClr>
                <a:schemeClr val="dk1"/>
              </a:buClr>
              <a:buSzPts val="3200"/>
              <a:buFont typeface="Calibri"/>
              <a:buNone/>
            </a:pPr>
            <a:r>
              <a:t/>
            </a:r>
            <a:endParaRPr sz="3200">
              <a:solidFill>
                <a:schemeClr val="dk1"/>
              </a:solidFill>
              <a:latin typeface="Gentium Basic"/>
              <a:ea typeface="Gentium Basic"/>
              <a:cs typeface="Gentium Basic"/>
              <a:sym typeface="Gentium Basic"/>
            </a:endParaRPr>
          </a:p>
          <a:p>
            <a:pPr indent="-514350" lvl="0" marL="514350" marR="0" rtl="0" algn="l">
              <a:spcBef>
                <a:spcPts val="0"/>
              </a:spcBef>
              <a:spcAft>
                <a:spcPts val="0"/>
              </a:spcAft>
              <a:buClr>
                <a:schemeClr val="dk1"/>
              </a:buClr>
              <a:buSzPts val="3200"/>
              <a:buFont typeface="Gentium Basic"/>
              <a:buAutoNum type="alphaLcPeriod"/>
            </a:pPr>
            <a:r>
              <a:rPr lang="en-US" sz="3200">
                <a:solidFill>
                  <a:schemeClr val="dk1"/>
                </a:solidFill>
                <a:latin typeface="Gentium Basic"/>
                <a:ea typeface="Gentium Basic"/>
                <a:cs typeface="Gentium Basic"/>
                <a:sym typeface="Gentium Basic"/>
              </a:rPr>
              <a:t>Bethlehem</a:t>
            </a:r>
            <a:endParaRPr/>
          </a:p>
          <a:p>
            <a:pPr indent="-311150" lvl="0" marL="514350" marR="0" rtl="0" algn="l">
              <a:spcBef>
                <a:spcPts val="0"/>
              </a:spcBef>
              <a:spcAft>
                <a:spcPts val="0"/>
              </a:spcAft>
              <a:buClr>
                <a:schemeClr val="dk1"/>
              </a:buClr>
              <a:buSzPts val="3200"/>
              <a:buFont typeface="Calibri"/>
              <a:buNone/>
            </a:pPr>
            <a:r>
              <a:t/>
            </a:r>
            <a:endParaRPr sz="3200">
              <a:solidFill>
                <a:schemeClr val="dk1"/>
              </a:solidFill>
              <a:latin typeface="Gentium Basic"/>
              <a:ea typeface="Gentium Basic"/>
              <a:cs typeface="Gentium Basic"/>
              <a:sym typeface="Gentium Basic"/>
            </a:endParaRPr>
          </a:p>
          <a:p>
            <a:pPr indent="-514350" lvl="0" marL="514350" marR="0" rtl="0" algn="l">
              <a:spcBef>
                <a:spcPts val="0"/>
              </a:spcBef>
              <a:spcAft>
                <a:spcPts val="0"/>
              </a:spcAft>
              <a:buClr>
                <a:schemeClr val="dk1"/>
              </a:buClr>
              <a:buSzPts val="3200"/>
              <a:buFont typeface="Gentium Basic"/>
              <a:buAutoNum type="alphaLcPeriod"/>
            </a:pPr>
            <a:r>
              <a:rPr lang="en-US" sz="3200">
                <a:solidFill>
                  <a:schemeClr val="dk1"/>
                </a:solidFill>
                <a:latin typeface="Gentium Basic"/>
                <a:ea typeface="Gentium Basic"/>
                <a:cs typeface="Gentium Basic"/>
                <a:sym typeface="Gentium Basic"/>
              </a:rPr>
              <a:t>Al Quds</a:t>
            </a:r>
            <a:endParaRPr/>
          </a:p>
          <a:p>
            <a:pPr indent="-311150" lvl="0" marL="514350" marR="0" rtl="0" algn="l">
              <a:spcBef>
                <a:spcPts val="0"/>
              </a:spcBef>
              <a:spcAft>
                <a:spcPts val="0"/>
              </a:spcAft>
              <a:buClr>
                <a:schemeClr val="dk1"/>
              </a:buClr>
              <a:buSzPts val="3200"/>
              <a:buFont typeface="Calibri"/>
              <a:buNone/>
            </a:pPr>
            <a:r>
              <a:t/>
            </a:r>
            <a:endParaRPr sz="3200">
              <a:solidFill>
                <a:schemeClr val="dk1"/>
              </a:solidFill>
              <a:latin typeface="Gentium Basic"/>
              <a:ea typeface="Gentium Basic"/>
              <a:cs typeface="Gentium Basic"/>
              <a:sym typeface="Gentium Basic"/>
            </a:endParaRPr>
          </a:p>
          <a:p>
            <a:pPr indent="-514350" lvl="0" marL="514350" marR="0" rtl="0" algn="l">
              <a:spcBef>
                <a:spcPts val="0"/>
              </a:spcBef>
              <a:spcAft>
                <a:spcPts val="0"/>
              </a:spcAft>
              <a:buClr>
                <a:srgbClr val="FF0000"/>
              </a:buClr>
              <a:buSzPts val="3200"/>
              <a:buFont typeface="Gentium Basic"/>
              <a:buAutoNum type="alphaLcPeriod"/>
            </a:pPr>
            <a:r>
              <a:rPr lang="en-US" sz="3200">
                <a:solidFill>
                  <a:srgbClr val="FF0000"/>
                </a:solidFill>
                <a:latin typeface="Gentium Basic"/>
                <a:ea typeface="Gentium Basic"/>
                <a:cs typeface="Gentium Basic"/>
                <a:sym typeface="Gentium Basic"/>
              </a:rPr>
              <a:t>Gaza </a:t>
            </a:r>
            <a:endParaRPr/>
          </a:p>
        </p:txBody>
      </p:sp>
      <p:pic>
        <p:nvPicPr>
          <p:cNvPr id="303" name="Google Shape;303;p32"/>
          <p:cNvPicPr preferRelativeResize="0"/>
          <p:nvPr/>
        </p:nvPicPr>
        <p:blipFill rotWithShape="1">
          <a:blip r:embed="rId3">
            <a:alphaModFix/>
          </a:blip>
          <a:srcRect b="0" l="0" r="0" t="0"/>
          <a:stretch/>
        </p:blipFill>
        <p:spPr>
          <a:xfrm>
            <a:off x="9734026" y="8928962"/>
            <a:ext cx="1071609" cy="754356"/>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p33"/>
          <p:cNvSpPr txBox="1"/>
          <p:nvPr/>
        </p:nvSpPr>
        <p:spPr>
          <a:xfrm>
            <a:off x="3011557" y="934281"/>
            <a:ext cx="4949687" cy="452431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1"/>
                </a:solidFill>
                <a:latin typeface="Gentium Basic"/>
                <a:ea typeface="Gentium Basic"/>
                <a:cs typeface="Gentium Basic"/>
                <a:sym typeface="Gentium Basic"/>
              </a:rPr>
              <a:t>2. Dr. Alareer was born on</a:t>
            </a:r>
            <a:endParaRPr/>
          </a:p>
          <a:p>
            <a:pPr indent="0" lvl="0" marL="0" marR="0" rtl="0" algn="l">
              <a:spcBef>
                <a:spcPts val="0"/>
              </a:spcBef>
              <a:spcAft>
                <a:spcPts val="0"/>
              </a:spcAft>
              <a:buNone/>
            </a:pPr>
            <a:r>
              <a:t/>
            </a:r>
            <a:endParaRPr sz="3200">
              <a:solidFill>
                <a:schemeClr val="dk1"/>
              </a:solidFill>
              <a:latin typeface="Gentium Basic"/>
              <a:ea typeface="Gentium Basic"/>
              <a:cs typeface="Gentium Basic"/>
              <a:sym typeface="Gentium Basic"/>
            </a:endParaRPr>
          </a:p>
          <a:p>
            <a:pPr indent="-514350" lvl="0" marL="514350" marR="0" rtl="0" algn="l">
              <a:spcBef>
                <a:spcPts val="0"/>
              </a:spcBef>
              <a:spcAft>
                <a:spcPts val="0"/>
              </a:spcAft>
              <a:buClr>
                <a:schemeClr val="dk1"/>
              </a:buClr>
              <a:buSzPts val="3200"/>
              <a:buFont typeface="Gentium Basic"/>
              <a:buAutoNum type="alphaLcPeriod"/>
            </a:pPr>
            <a:r>
              <a:rPr lang="en-US" sz="3200">
                <a:solidFill>
                  <a:schemeClr val="dk1"/>
                </a:solidFill>
                <a:latin typeface="Gentium Basic"/>
                <a:ea typeface="Gentium Basic"/>
                <a:cs typeface="Gentium Basic"/>
                <a:sym typeface="Gentium Basic"/>
              </a:rPr>
              <a:t>23 September 1979</a:t>
            </a:r>
            <a:endParaRPr/>
          </a:p>
          <a:p>
            <a:pPr indent="-311150" lvl="0" marL="514350" marR="0" rtl="0" algn="l">
              <a:spcBef>
                <a:spcPts val="0"/>
              </a:spcBef>
              <a:spcAft>
                <a:spcPts val="0"/>
              </a:spcAft>
              <a:buClr>
                <a:schemeClr val="dk1"/>
              </a:buClr>
              <a:buSzPts val="3200"/>
              <a:buFont typeface="Calibri"/>
              <a:buNone/>
            </a:pPr>
            <a:r>
              <a:t/>
            </a:r>
            <a:endParaRPr sz="3200">
              <a:solidFill>
                <a:schemeClr val="dk1"/>
              </a:solidFill>
              <a:latin typeface="Gentium Basic"/>
              <a:ea typeface="Gentium Basic"/>
              <a:cs typeface="Gentium Basic"/>
              <a:sym typeface="Gentium Basic"/>
            </a:endParaRPr>
          </a:p>
          <a:p>
            <a:pPr indent="-514350" lvl="0" marL="514350" marR="0" rtl="0" algn="l">
              <a:spcBef>
                <a:spcPts val="0"/>
              </a:spcBef>
              <a:spcAft>
                <a:spcPts val="0"/>
              </a:spcAft>
              <a:buClr>
                <a:schemeClr val="dk1"/>
              </a:buClr>
              <a:buSzPts val="3200"/>
              <a:buFont typeface="Gentium Basic"/>
              <a:buAutoNum type="alphaLcPeriod"/>
            </a:pPr>
            <a:r>
              <a:rPr lang="en-US" sz="3200">
                <a:solidFill>
                  <a:schemeClr val="dk1"/>
                </a:solidFill>
                <a:latin typeface="Gentium Basic"/>
                <a:ea typeface="Gentium Basic"/>
                <a:cs typeface="Gentium Basic"/>
                <a:sym typeface="Gentium Basic"/>
              </a:rPr>
              <a:t>23 October 1979</a:t>
            </a:r>
            <a:endParaRPr/>
          </a:p>
          <a:p>
            <a:pPr indent="-311150" lvl="0" marL="514350" marR="0" rtl="0" algn="l">
              <a:spcBef>
                <a:spcPts val="0"/>
              </a:spcBef>
              <a:spcAft>
                <a:spcPts val="0"/>
              </a:spcAft>
              <a:buClr>
                <a:schemeClr val="dk1"/>
              </a:buClr>
              <a:buSzPts val="3200"/>
              <a:buFont typeface="Calibri"/>
              <a:buNone/>
            </a:pPr>
            <a:r>
              <a:t/>
            </a:r>
            <a:endParaRPr sz="3200">
              <a:solidFill>
                <a:schemeClr val="dk1"/>
              </a:solidFill>
              <a:latin typeface="Gentium Basic"/>
              <a:ea typeface="Gentium Basic"/>
              <a:cs typeface="Gentium Basic"/>
              <a:sym typeface="Gentium Basic"/>
            </a:endParaRPr>
          </a:p>
          <a:p>
            <a:pPr indent="-514350" lvl="0" marL="514350" marR="0" rtl="0" algn="l">
              <a:spcBef>
                <a:spcPts val="0"/>
              </a:spcBef>
              <a:spcAft>
                <a:spcPts val="0"/>
              </a:spcAft>
              <a:buClr>
                <a:schemeClr val="dk1"/>
              </a:buClr>
              <a:buSzPts val="3200"/>
              <a:buFont typeface="Gentium Basic"/>
              <a:buAutoNum type="alphaLcPeriod"/>
            </a:pPr>
            <a:r>
              <a:rPr lang="en-US" sz="3200">
                <a:solidFill>
                  <a:schemeClr val="dk1"/>
                </a:solidFill>
                <a:latin typeface="Gentium Basic"/>
                <a:ea typeface="Gentium Basic"/>
                <a:cs typeface="Gentium Basic"/>
                <a:sym typeface="Gentium Basic"/>
              </a:rPr>
              <a:t>28 September 1979</a:t>
            </a:r>
            <a:endParaRPr/>
          </a:p>
          <a:p>
            <a:pPr indent="-311150" lvl="0" marL="514350" marR="0" rtl="0" algn="l">
              <a:spcBef>
                <a:spcPts val="0"/>
              </a:spcBef>
              <a:spcAft>
                <a:spcPts val="0"/>
              </a:spcAft>
              <a:buClr>
                <a:schemeClr val="dk1"/>
              </a:buClr>
              <a:buSzPts val="3200"/>
              <a:buFont typeface="Calibri"/>
              <a:buNone/>
            </a:pPr>
            <a:r>
              <a:t/>
            </a:r>
            <a:endParaRPr sz="3200">
              <a:solidFill>
                <a:schemeClr val="dk1"/>
              </a:solidFill>
              <a:latin typeface="Gentium Basic"/>
              <a:ea typeface="Gentium Basic"/>
              <a:cs typeface="Gentium Basic"/>
              <a:sym typeface="Gentium Basic"/>
            </a:endParaRPr>
          </a:p>
          <a:p>
            <a:pPr indent="-514350" lvl="0" marL="514350" marR="0" rtl="0" algn="l">
              <a:spcBef>
                <a:spcPts val="0"/>
              </a:spcBef>
              <a:spcAft>
                <a:spcPts val="0"/>
              </a:spcAft>
              <a:buClr>
                <a:schemeClr val="dk1"/>
              </a:buClr>
              <a:buSzPts val="3200"/>
              <a:buFont typeface="Gentium Basic"/>
              <a:buAutoNum type="alphaLcPeriod"/>
            </a:pPr>
            <a:r>
              <a:rPr lang="en-US" sz="3200">
                <a:solidFill>
                  <a:schemeClr val="dk1"/>
                </a:solidFill>
                <a:latin typeface="Gentium Basic"/>
                <a:ea typeface="Gentium Basic"/>
                <a:cs typeface="Gentium Basic"/>
                <a:sym typeface="Gentium Basic"/>
              </a:rPr>
              <a:t>28 September 1979</a:t>
            </a:r>
            <a:endParaRPr/>
          </a:p>
        </p:txBody>
      </p:sp>
      <p:pic>
        <p:nvPicPr>
          <p:cNvPr id="309" name="Google Shape;309;p33"/>
          <p:cNvPicPr preferRelativeResize="0"/>
          <p:nvPr/>
        </p:nvPicPr>
        <p:blipFill rotWithShape="1">
          <a:blip r:embed="rId3">
            <a:alphaModFix/>
          </a:blip>
          <a:srcRect b="0" l="0" r="0" t="0"/>
          <a:stretch/>
        </p:blipFill>
        <p:spPr>
          <a:xfrm>
            <a:off x="9678701" y="8928962"/>
            <a:ext cx="1071609" cy="754356"/>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34"/>
          <p:cNvSpPr txBox="1"/>
          <p:nvPr/>
        </p:nvSpPr>
        <p:spPr>
          <a:xfrm>
            <a:off x="3011557" y="934281"/>
            <a:ext cx="4949687" cy="452431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1"/>
                </a:solidFill>
                <a:latin typeface="Gentium Basic"/>
                <a:ea typeface="Gentium Basic"/>
                <a:cs typeface="Gentium Basic"/>
                <a:sym typeface="Gentium Basic"/>
              </a:rPr>
              <a:t>2. Dr. Alareer was born on</a:t>
            </a:r>
            <a:endParaRPr/>
          </a:p>
          <a:p>
            <a:pPr indent="0" lvl="0" marL="0" marR="0" rtl="0" algn="l">
              <a:spcBef>
                <a:spcPts val="0"/>
              </a:spcBef>
              <a:spcAft>
                <a:spcPts val="0"/>
              </a:spcAft>
              <a:buNone/>
            </a:pPr>
            <a:r>
              <a:t/>
            </a:r>
            <a:endParaRPr sz="3200">
              <a:solidFill>
                <a:schemeClr val="dk1"/>
              </a:solidFill>
              <a:latin typeface="Gentium Basic"/>
              <a:ea typeface="Gentium Basic"/>
              <a:cs typeface="Gentium Basic"/>
              <a:sym typeface="Gentium Basic"/>
            </a:endParaRPr>
          </a:p>
          <a:p>
            <a:pPr indent="-514350" lvl="0" marL="514350" marR="0" rtl="0" algn="l">
              <a:spcBef>
                <a:spcPts val="0"/>
              </a:spcBef>
              <a:spcAft>
                <a:spcPts val="0"/>
              </a:spcAft>
              <a:buClr>
                <a:srgbClr val="FF0000"/>
              </a:buClr>
              <a:buSzPts val="3200"/>
              <a:buFont typeface="Gentium Basic"/>
              <a:buAutoNum type="alphaLcPeriod"/>
            </a:pPr>
            <a:r>
              <a:rPr lang="en-US" sz="3200">
                <a:solidFill>
                  <a:srgbClr val="FF0000"/>
                </a:solidFill>
                <a:latin typeface="Gentium Basic"/>
                <a:ea typeface="Gentium Basic"/>
                <a:cs typeface="Gentium Basic"/>
                <a:sym typeface="Gentium Basic"/>
              </a:rPr>
              <a:t>23 September 1979</a:t>
            </a:r>
            <a:endParaRPr/>
          </a:p>
          <a:p>
            <a:pPr indent="-311150" lvl="0" marL="514350" marR="0" rtl="0" algn="l">
              <a:spcBef>
                <a:spcPts val="0"/>
              </a:spcBef>
              <a:spcAft>
                <a:spcPts val="0"/>
              </a:spcAft>
              <a:buClr>
                <a:schemeClr val="dk1"/>
              </a:buClr>
              <a:buSzPts val="3200"/>
              <a:buFont typeface="Calibri"/>
              <a:buNone/>
            </a:pPr>
            <a:r>
              <a:t/>
            </a:r>
            <a:endParaRPr sz="3200">
              <a:solidFill>
                <a:schemeClr val="dk1"/>
              </a:solidFill>
              <a:latin typeface="Gentium Basic"/>
              <a:ea typeface="Gentium Basic"/>
              <a:cs typeface="Gentium Basic"/>
              <a:sym typeface="Gentium Basic"/>
            </a:endParaRPr>
          </a:p>
          <a:p>
            <a:pPr indent="-514350" lvl="0" marL="514350" marR="0" rtl="0" algn="l">
              <a:spcBef>
                <a:spcPts val="0"/>
              </a:spcBef>
              <a:spcAft>
                <a:spcPts val="0"/>
              </a:spcAft>
              <a:buClr>
                <a:schemeClr val="dk1"/>
              </a:buClr>
              <a:buSzPts val="3200"/>
              <a:buFont typeface="Gentium Basic"/>
              <a:buAutoNum type="alphaLcPeriod"/>
            </a:pPr>
            <a:r>
              <a:rPr lang="en-US" sz="3200">
                <a:solidFill>
                  <a:schemeClr val="dk1"/>
                </a:solidFill>
                <a:latin typeface="Gentium Basic"/>
                <a:ea typeface="Gentium Basic"/>
                <a:cs typeface="Gentium Basic"/>
                <a:sym typeface="Gentium Basic"/>
              </a:rPr>
              <a:t>23 October 1979</a:t>
            </a:r>
            <a:endParaRPr/>
          </a:p>
          <a:p>
            <a:pPr indent="-311150" lvl="0" marL="514350" marR="0" rtl="0" algn="l">
              <a:spcBef>
                <a:spcPts val="0"/>
              </a:spcBef>
              <a:spcAft>
                <a:spcPts val="0"/>
              </a:spcAft>
              <a:buClr>
                <a:schemeClr val="dk1"/>
              </a:buClr>
              <a:buSzPts val="3200"/>
              <a:buFont typeface="Calibri"/>
              <a:buNone/>
            </a:pPr>
            <a:r>
              <a:t/>
            </a:r>
            <a:endParaRPr sz="3200">
              <a:solidFill>
                <a:schemeClr val="dk1"/>
              </a:solidFill>
              <a:latin typeface="Gentium Basic"/>
              <a:ea typeface="Gentium Basic"/>
              <a:cs typeface="Gentium Basic"/>
              <a:sym typeface="Gentium Basic"/>
            </a:endParaRPr>
          </a:p>
          <a:p>
            <a:pPr indent="-514350" lvl="0" marL="514350" marR="0" rtl="0" algn="l">
              <a:spcBef>
                <a:spcPts val="0"/>
              </a:spcBef>
              <a:spcAft>
                <a:spcPts val="0"/>
              </a:spcAft>
              <a:buClr>
                <a:schemeClr val="dk1"/>
              </a:buClr>
              <a:buSzPts val="3200"/>
              <a:buFont typeface="Gentium Basic"/>
              <a:buAutoNum type="alphaLcPeriod"/>
            </a:pPr>
            <a:r>
              <a:rPr lang="en-US" sz="3200">
                <a:solidFill>
                  <a:schemeClr val="dk1"/>
                </a:solidFill>
                <a:latin typeface="Gentium Basic"/>
                <a:ea typeface="Gentium Basic"/>
                <a:cs typeface="Gentium Basic"/>
                <a:sym typeface="Gentium Basic"/>
              </a:rPr>
              <a:t>28 September 1979</a:t>
            </a:r>
            <a:endParaRPr/>
          </a:p>
          <a:p>
            <a:pPr indent="-311150" lvl="0" marL="514350" marR="0" rtl="0" algn="l">
              <a:spcBef>
                <a:spcPts val="0"/>
              </a:spcBef>
              <a:spcAft>
                <a:spcPts val="0"/>
              </a:spcAft>
              <a:buClr>
                <a:schemeClr val="dk1"/>
              </a:buClr>
              <a:buSzPts val="3200"/>
              <a:buFont typeface="Calibri"/>
              <a:buNone/>
            </a:pPr>
            <a:r>
              <a:t/>
            </a:r>
            <a:endParaRPr sz="3200">
              <a:solidFill>
                <a:schemeClr val="dk1"/>
              </a:solidFill>
              <a:latin typeface="Gentium Basic"/>
              <a:ea typeface="Gentium Basic"/>
              <a:cs typeface="Gentium Basic"/>
              <a:sym typeface="Gentium Basic"/>
            </a:endParaRPr>
          </a:p>
          <a:p>
            <a:pPr indent="-514350" lvl="0" marL="514350" marR="0" rtl="0" algn="l">
              <a:spcBef>
                <a:spcPts val="0"/>
              </a:spcBef>
              <a:spcAft>
                <a:spcPts val="0"/>
              </a:spcAft>
              <a:buClr>
                <a:schemeClr val="dk1"/>
              </a:buClr>
              <a:buSzPts val="3200"/>
              <a:buFont typeface="Gentium Basic"/>
              <a:buAutoNum type="alphaLcPeriod"/>
            </a:pPr>
            <a:r>
              <a:rPr lang="en-US" sz="3200">
                <a:solidFill>
                  <a:schemeClr val="dk1"/>
                </a:solidFill>
                <a:latin typeface="Gentium Basic"/>
                <a:ea typeface="Gentium Basic"/>
                <a:cs typeface="Gentium Basic"/>
                <a:sym typeface="Gentium Basic"/>
              </a:rPr>
              <a:t>28 September 1979</a:t>
            </a:r>
            <a:endParaRPr/>
          </a:p>
        </p:txBody>
      </p:sp>
      <p:pic>
        <p:nvPicPr>
          <p:cNvPr id="315" name="Google Shape;315;p34"/>
          <p:cNvPicPr preferRelativeResize="0"/>
          <p:nvPr/>
        </p:nvPicPr>
        <p:blipFill rotWithShape="1">
          <a:blip r:embed="rId3">
            <a:alphaModFix/>
          </a:blip>
          <a:srcRect b="0" l="0" r="0" t="0"/>
          <a:stretch/>
        </p:blipFill>
        <p:spPr>
          <a:xfrm>
            <a:off x="9604901" y="8892062"/>
            <a:ext cx="1071609" cy="754356"/>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p35"/>
          <p:cNvSpPr txBox="1"/>
          <p:nvPr/>
        </p:nvSpPr>
        <p:spPr>
          <a:xfrm>
            <a:off x="2822713" y="993914"/>
            <a:ext cx="5327374" cy="501675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1"/>
                </a:solidFill>
                <a:latin typeface="Gentium Basic"/>
                <a:ea typeface="Gentium Basic"/>
                <a:cs typeface="Gentium Basic"/>
                <a:sym typeface="Gentium Basic"/>
              </a:rPr>
              <a:t>3. Dr. Alareer was a </a:t>
            </a:r>
            <a:endParaRPr/>
          </a:p>
          <a:p>
            <a:pPr indent="0" lvl="0" marL="0" marR="0" rtl="0" algn="l">
              <a:spcBef>
                <a:spcPts val="0"/>
              </a:spcBef>
              <a:spcAft>
                <a:spcPts val="0"/>
              </a:spcAft>
              <a:buNone/>
            </a:pPr>
            <a:r>
              <a:t/>
            </a:r>
            <a:endParaRPr sz="3200">
              <a:solidFill>
                <a:schemeClr val="dk1"/>
              </a:solidFill>
              <a:latin typeface="Gentium Basic"/>
              <a:ea typeface="Gentium Basic"/>
              <a:cs typeface="Gentium Basic"/>
              <a:sym typeface="Gentium Basic"/>
            </a:endParaRPr>
          </a:p>
          <a:p>
            <a:pPr indent="-514350" lvl="0" marL="514350" marR="0" rtl="0" algn="l">
              <a:spcBef>
                <a:spcPts val="0"/>
              </a:spcBef>
              <a:spcAft>
                <a:spcPts val="0"/>
              </a:spcAft>
              <a:buClr>
                <a:schemeClr val="dk1"/>
              </a:buClr>
              <a:buSzPts val="3200"/>
              <a:buFont typeface="Gentium Basic"/>
              <a:buAutoNum type="alphaLcPeriod"/>
            </a:pPr>
            <a:r>
              <a:rPr lang="en-US" sz="3200">
                <a:solidFill>
                  <a:schemeClr val="dk1"/>
                </a:solidFill>
                <a:latin typeface="Gentium Basic"/>
                <a:ea typeface="Gentium Basic"/>
                <a:cs typeface="Gentium Basic"/>
                <a:sym typeface="Gentium Basic"/>
              </a:rPr>
              <a:t>doctor, poet, engineer</a:t>
            </a:r>
            <a:endParaRPr/>
          </a:p>
          <a:p>
            <a:pPr indent="-311150" lvl="0" marL="514350" marR="0" rtl="0" algn="l">
              <a:spcBef>
                <a:spcPts val="0"/>
              </a:spcBef>
              <a:spcAft>
                <a:spcPts val="0"/>
              </a:spcAft>
              <a:buClr>
                <a:schemeClr val="dk1"/>
              </a:buClr>
              <a:buSzPts val="3200"/>
              <a:buFont typeface="Calibri"/>
              <a:buNone/>
            </a:pPr>
            <a:r>
              <a:t/>
            </a:r>
            <a:endParaRPr sz="3200">
              <a:solidFill>
                <a:schemeClr val="dk1"/>
              </a:solidFill>
              <a:latin typeface="Gentium Basic"/>
              <a:ea typeface="Gentium Basic"/>
              <a:cs typeface="Gentium Basic"/>
              <a:sym typeface="Gentium Basic"/>
            </a:endParaRPr>
          </a:p>
          <a:p>
            <a:pPr indent="-514350" lvl="0" marL="514350" marR="0" rtl="0" algn="l">
              <a:spcBef>
                <a:spcPts val="0"/>
              </a:spcBef>
              <a:spcAft>
                <a:spcPts val="0"/>
              </a:spcAft>
              <a:buClr>
                <a:schemeClr val="dk1"/>
              </a:buClr>
              <a:buSzPts val="3200"/>
              <a:buFont typeface="Gentium Basic"/>
              <a:buAutoNum type="alphaLcPeriod"/>
            </a:pPr>
            <a:r>
              <a:rPr lang="en-US" sz="3200">
                <a:solidFill>
                  <a:schemeClr val="dk1"/>
                </a:solidFill>
                <a:latin typeface="Gentium Basic"/>
                <a:ea typeface="Gentium Basic"/>
                <a:cs typeface="Gentium Basic"/>
                <a:sym typeface="Gentium Basic"/>
              </a:rPr>
              <a:t>writer, poet, engineer</a:t>
            </a:r>
            <a:endParaRPr/>
          </a:p>
          <a:p>
            <a:pPr indent="-311150" lvl="0" marL="514350" marR="0" rtl="0" algn="l">
              <a:spcBef>
                <a:spcPts val="0"/>
              </a:spcBef>
              <a:spcAft>
                <a:spcPts val="0"/>
              </a:spcAft>
              <a:buClr>
                <a:schemeClr val="dk1"/>
              </a:buClr>
              <a:buSzPts val="3200"/>
              <a:buFont typeface="Calibri"/>
              <a:buNone/>
            </a:pPr>
            <a:r>
              <a:t/>
            </a:r>
            <a:endParaRPr sz="3200">
              <a:solidFill>
                <a:schemeClr val="dk1"/>
              </a:solidFill>
              <a:latin typeface="Gentium Basic"/>
              <a:ea typeface="Gentium Basic"/>
              <a:cs typeface="Gentium Basic"/>
              <a:sym typeface="Gentium Basic"/>
            </a:endParaRPr>
          </a:p>
          <a:p>
            <a:pPr indent="-514350" lvl="0" marL="514350" marR="0" rtl="0" algn="l">
              <a:spcBef>
                <a:spcPts val="0"/>
              </a:spcBef>
              <a:spcAft>
                <a:spcPts val="0"/>
              </a:spcAft>
              <a:buClr>
                <a:schemeClr val="dk1"/>
              </a:buClr>
              <a:buSzPts val="3200"/>
              <a:buFont typeface="Gentium Basic"/>
              <a:buAutoNum type="alphaLcPeriod"/>
            </a:pPr>
            <a:r>
              <a:rPr lang="en-US" sz="3200">
                <a:solidFill>
                  <a:schemeClr val="dk1"/>
                </a:solidFill>
                <a:latin typeface="Gentium Basic"/>
                <a:ea typeface="Gentium Basic"/>
                <a:cs typeface="Gentium Basic"/>
                <a:sym typeface="Gentium Basic"/>
              </a:rPr>
              <a:t>professor, poet, writer </a:t>
            </a:r>
            <a:endParaRPr/>
          </a:p>
          <a:p>
            <a:pPr indent="-311150" lvl="0" marL="514350" marR="0" rtl="0" algn="l">
              <a:spcBef>
                <a:spcPts val="0"/>
              </a:spcBef>
              <a:spcAft>
                <a:spcPts val="0"/>
              </a:spcAft>
              <a:buClr>
                <a:schemeClr val="dk1"/>
              </a:buClr>
              <a:buSzPts val="3200"/>
              <a:buFont typeface="Calibri"/>
              <a:buNone/>
            </a:pPr>
            <a:r>
              <a:t/>
            </a:r>
            <a:endParaRPr sz="3200">
              <a:solidFill>
                <a:schemeClr val="dk1"/>
              </a:solidFill>
              <a:latin typeface="Gentium Basic"/>
              <a:ea typeface="Gentium Basic"/>
              <a:cs typeface="Gentium Basic"/>
              <a:sym typeface="Gentium Basic"/>
            </a:endParaRPr>
          </a:p>
          <a:p>
            <a:pPr indent="-514350" lvl="0" marL="514350" marR="0" rtl="0" algn="l">
              <a:spcBef>
                <a:spcPts val="0"/>
              </a:spcBef>
              <a:spcAft>
                <a:spcPts val="0"/>
              </a:spcAft>
              <a:buClr>
                <a:schemeClr val="dk1"/>
              </a:buClr>
              <a:buSzPts val="3200"/>
              <a:buFont typeface="Gentium Basic"/>
              <a:buAutoNum type="alphaLcPeriod"/>
            </a:pPr>
            <a:r>
              <a:rPr lang="en-US" sz="3200">
                <a:solidFill>
                  <a:schemeClr val="dk1"/>
                </a:solidFill>
                <a:latin typeface="Gentium Basic"/>
                <a:ea typeface="Gentium Basic"/>
                <a:cs typeface="Gentium Basic"/>
                <a:sym typeface="Gentium Basic"/>
              </a:rPr>
              <a:t>activist, professor, poet, writer</a:t>
            </a:r>
            <a:endParaRPr/>
          </a:p>
        </p:txBody>
      </p:sp>
      <p:pic>
        <p:nvPicPr>
          <p:cNvPr id="321" name="Google Shape;321;p35"/>
          <p:cNvPicPr preferRelativeResize="0"/>
          <p:nvPr/>
        </p:nvPicPr>
        <p:blipFill rotWithShape="1">
          <a:blip r:embed="rId3">
            <a:alphaModFix/>
          </a:blip>
          <a:srcRect b="0" l="0" r="0" t="0"/>
          <a:stretch/>
        </p:blipFill>
        <p:spPr>
          <a:xfrm>
            <a:off x="9660251" y="8928962"/>
            <a:ext cx="1071609" cy="754356"/>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sp>
        <p:nvSpPr>
          <p:cNvPr id="326" name="Google Shape;326;p36"/>
          <p:cNvSpPr txBox="1"/>
          <p:nvPr/>
        </p:nvSpPr>
        <p:spPr>
          <a:xfrm>
            <a:off x="2822713" y="993914"/>
            <a:ext cx="5327374" cy="501675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1"/>
                </a:solidFill>
                <a:latin typeface="Gentium Basic"/>
                <a:ea typeface="Gentium Basic"/>
                <a:cs typeface="Gentium Basic"/>
                <a:sym typeface="Gentium Basic"/>
              </a:rPr>
              <a:t>3. Dr. Alareer was a </a:t>
            </a:r>
            <a:endParaRPr/>
          </a:p>
          <a:p>
            <a:pPr indent="0" lvl="0" marL="0" marR="0" rtl="0" algn="l">
              <a:spcBef>
                <a:spcPts val="0"/>
              </a:spcBef>
              <a:spcAft>
                <a:spcPts val="0"/>
              </a:spcAft>
              <a:buNone/>
            </a:pPr>
            <a:r>
              <a:t/>
            </a:r>
            <a:endParaRPr sz="3200">
              <a:solidFill>
                <a:schemeClr val="dk1"/>
              </a:solidFill>
              <a:latin typeface="Gentium Basic"/>
              <a:ea typeface="Gentium Basic"/>
              <a:cs typeface="Gentium Basic"/>
              <a:sym typeface="Gentium Basic"/>
            </a:endParaRPr>
          </a:p>
          <a:p>
            <a:pPr indent="-514350" lvl="0" marL="514350" marR="0" rtl="0" algn="l">
              <a:spcBef>
                <a:spcPts val="0"/>
              </a:spcBef>
              <a:spcAft>
                <a:spcPts val="0"/>
              </a:spcAft>
              <a:buClr>
                <a:schemeClr val="dk1"/>
              </a:buClr>
              <a:buSzPts val="3200"/>
              <a:buFont typeface="Gentium Basic"/>
              <a:buAutoNum type="alphaLcPeriod"/>
            </a:pPr>
            <a:r>
              <a:rPr lang="en-US" sz="3200">
                <a:solidFill>
                  <a:schemeClr val="dk1"/>
                </a:solidFill>
                <a:latin typeface="Gentium Basic"/>
                <a:ea typeface="Gentium Basic"/>
                <a:cs typeface="Gentium Basic"/>
                <a:sym typeface="Gentium Basic"/>
              </a:rPr>
              <a:t>doctor, poet, engineer</a:t>
            </a:r>
            <a:endParaRPr/>
          </a:p>
          <a:p>
            <a:pPr indent="-311150" lvl="0" marL="514350" marR="0" rtl="0" algn="l">
              <a:spcBef>
                <a:spcPts val="0"/>
              </a:spcBef>
              <a:spcAft>
                <a:spcPts val="0"/>
              </a:spcAft>
              <a:buClr>
                <a:schemeClr val="dk1"/>
              </a:buClr>
              <a:buSzPts val="3200"/>
              <a:buFont typeface="Calibri"/>
              <a:buNone/>
            </a:pPr>
            <a:r>
              <a:t/>
            </a:r>
            <a:endParaRPr sz="3200">
              <a:solidFill>
                <a:schemeClr val="dk1"/>
              </a:solidFill>
              <a:latin typeface="Gentium Basic"/>
              <a:ea typeface="Gentium Basic"/>
              <a:cs typeface="Gentium Basic"/>
              <a:sym typeface="Gentium Basic"/>
            </a:endParaRPr>
          </a:p>
          <a:p>
            <a:pPr indent="-514350" lvl="0" marL="514350" marR="0" rtl="0" algn="l">
              <a:spcBef>
                <a:spcPts val="0"/>
              </a:spcBef>
              <a:spcAft>
                <a:spcPts val="0"/>
              </a:spcAft>
              <a:buClr>
                <a:schemeClr val="dk1"/>
              </a:buClr>
              <a:buSzPts val="3200"/>
              <a:buFont typeface="Gentium Basic"/>
              <a:buAutoNum type="alphaLcPeriod"/>
            </a:pPr>
            <a:r>
              <a:rPr lang="en-US" sz="3200">
                <a:solidFill>
                  <a:schemeClr val="dk1"/>
                </a:solidFill>
                <a:latin typeface="Gentium Basic"/>
                <a:ea typeface="Gentium Basic"/>
                <a:cs typeface="Gentium Basic"/>
                <a:sym typeface="Gentium Basic"/>
              </a:rPr>
              <a:t>writer, poet, engineer</a:t>
            </a:r>
            <a:endParaRPr/>
          </a:p>
          <a:p>
            <a:pPr indent="-311150" lvl="0" marL="514350" marR="0" rtl="0" algn="l">
              <a:spcBef>
                <a:spcPts val="0"/>
              </a:spcBef>
              <a:spcAft>
                <a:spcPts val="0"/>
              </a:spcAft>
              <a:buClr>
                <a:schemeClr val="dk1"/>
              </a:buClr>
              <a:buSzPts val="3200"/>
              <a:buFont typeface="Calibri"/>
              <a:buNone/>
            </a:pPr>
            <a:r>
              <a:t/>
            </a:r>
            <a:endParaRPr sz="3200">
              <a:solidFill>
                <a:schemeClr val="dk1"/>
              </a:solidFill>
              <a:latin typeface="Gentium Basic"/>
              <a:ea typeface="Gentium Basic"/>
              <a:cs typeface="Gentium Basic"/>
              <a:sym typeface="Gentium Basic"/>
            </a:endParaRPr>
          </a:p>
          <a:p>
            <a:pPr indent="-514350" lvl="0" marL="514350" marR="0" rtl="0" algn="l">
              <a:spcBef>
                <a:spcPts val="0"/>
              </a:spcBef>
              <a:spcAft>
                <a:spcPts val="0"/>
              </a:spcAft>
              <a:buClr>
                <a:schemeClr val="dk1"/>
              </a:buClr>
              <a:buSzPts val="3200"/>
              <a:buFont typeface="Gentium Basic"/>
              <a:buAutoNum type="alphaLcPeriod"/>
            </a:pPr>
            <a:r>
              <a:rPr lang="en-US" sz="3200">
                <a:solidFill>
                  <a:schemeClr val="dk1"/>
                </a:solidFill>
                <a:latin typeface="Gentium Basic"/>
                <a:ea typeface="Gentium Basic"/>
                <a:cs typeface="Gentium Basic"/>
                <a:sym typeface="Gentium Basic"/>
              </a:rPr>
              <a:t>professor, poet, writer </a:t>
            </a:r>
            <a:endParaRPr/>
          </a:p>
          <a:p>
            <a:pPr indent="-311150" lvl="0" marL="514350" marR="0" rtl="0" algn="l">
              <a:spcBef>
                <a:spcPts val="0"/>
              </a:spcBef>
              <a:spcAft>
                <a:spcPts val="0"/>
              </a:spcAft>
              <a:buClr>
                <a:schemeClr val="dk1"/>
              </a:buClr>
              <a:buSzPts val="3200"/>
              <a:buFont typeface="Calibri"/>
              <a:buNone/>
            </a:pPr>
            <a:r>
              <a:t/>
            </a:r>
            <a:endParaRPr sz="3200">
              <a:solidFill>
                <a:schemeClr val="dk1"/>
              </a:solidFill>
              <a:latin typeface="Gentium Basic"/>
              <a:ea typeface="Gentium Basic"/>
              <a:cs typeface="Gentium Basic"/>
              <a:sym typeface="Gentium Basic"/>
            </a:endParaRPr>
          </a:p>
          <a:p>
            <a:pPr indent="-514350" lvl="0" marL="514350" marR="0" rtl="0" algn="l">
              <a:spcBef>
                <a:spcPts val="0"/>
              </a:spcBef>
              <a:spcAft>
                <a:spcPts val="0"/>
              </a:spcAft>
              <a:buClr>
                <a:srgbClr val="FF0000"/>
              </a:buClr>
              <a:buSzPts val="3200"/>
              <a:buFont typeface="Gentium Basic"/>
              <a:buAutoNum type="alphaLcPeriod"/>
            </a:pPr>
            <a:r>
              <a:rPr lang="en-US" sz="3200">
                <a:solidFill>
                  <a:srgbClr val="FF0000"/>
                </a:solidFill>
                <a:latin typeface="Gentium Basic"/>
                <a:ea typeface="Gentium Basic"/>
                <a:cs typeface="Gentium Basic"/>
                <a:sym typeface="Gentium Basic"/>
              </a:rPr>
              <a:t>activist, professor, poet, writer</a:t>
            </a:r>
            <a:endParaRPr/>
          </a:p>
        </p:txBody>
      </p:sp>
      <p:pic>
        <p:nvPicPr>
          <p:cNvPr id="327" name="Google Shape;327;p36"/>
          <p:cNvPicPr preferRelativeResize="0"/>
          <p:nvPr/>
        </p:nvPicPr>
        <p:blipFill rotWithShape="1">
          <a:blip r:embed="rId3">
            <a:alphaModFix/>
          </a:blip>
          <a:srcRect b="0" l="0" r="0" t="0"/>
          <a:stretch/>
        </p:blipFill>
        <p:spPr>
          <a:xfrm>
            <a:off x="9641801" y="8947412"/>
            <a:ext cx="1071609" cy="754356"/>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p37"/>
          <p:cNvSpPr txBox="1"/>
          <p:nvPr/>
        </p:nvSpPr>
        <p:spPr>
          <a:xfrm>
            <a:off x="2822713" y="1351723"/>
            <a:ext cx="5327374" cy="5509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1"/>
                </a:solidFill>
                <a:latin typeface="Gentium Basic"/>
                <a:ea typeface="Gentium Basic"/>
                <a:cs typeface="Gentium Basic"/>
                <a:sym typeface="Gentium Basic"/>
              </a:rPr>
              <a:t>4. Dr. Alareer formed an organization called</a:t>
            </a:r>
            <a:endParaRPr/>
          </a:p>
          <a:p>
            <a:pPr indent="0" lvl="0" marL="0" marR="0" rtl="0" algn="l">
              <a:spcBef>
                <a:spcPts val="0"/>
              </a:spcBef>
              <a:spcAft>
                <a:spcPts val="0"/>
              </a:spcAft>
              <a:buNone/>
            </a:pPr>
            <a:r>
              <a:t/>
            </a:r>
            <a:endParaRPr sz="3200">
              <a:solidFill>
                <a:schemeClr val="dk1"/>
              </a:solidFill>
              <a:latin typeface="Gentium Basic"/>
              <a:ea typeface="Gentium Basic"/>
              <a:cs typeface="Gentium Basic"/>
              <a:sym typeface="Gentium Basic"/>
            </a:endParaRPr>
          </a:p>
          <a:p>
            <a:pPr indent="-514350" lvl="0" marL="514350" marR="0" rtl="0" algn="l">
              <a:spcBef>
                <a:spcPts val="0"/>
              </a:spcBef>
              <a:spcAft>
                <a:spcPts val="0"/>
              </a:spcAft>
              <a:buClr>
                <a:schemeClr val="dk1"/>
              </a:buClr>
              <a:buSzPts val="3200"/>
              <a:buFont typeface="Gentium Basic"/>
              <a:buAutoNum type="alphaLcPeriod"/>
            </a:pPr>
            <a:r>
              <a:rPr lang="en-US" sz="3200">
                <a:solidFill>
                  <a:schemeClr val="dk1"/>
                </a:solidFill>
                <a:latin typeface="Gentium Basic"/>
                <a:ea typeface="Gentium Basic"/>
                <a:cs typeface="Gentium Basic"/>
                <a:sym typeface="Gentium Basic"/>
              </a:rPr>
              <a:t>We Are Not Letters</a:t>
            </a:r>
            <a:endParaRPr/>
          </a:p>
          <a:p>
            <a:pPr indent="-311150" lvl="0" marL="514350" marR="0" rtl="0" algn="l">
              <a:spcBef>
                <a:spcPts val="0"/>
              </a:spcBef>
              <a:spcAft>
                <a:spcPts val="0"/>
              </a:spcAft>
              <a:buClr>
                <a:schemeClr val="dk1"/>
              </a:buClr>
              <a:buSzPts val="3200"/>
              <a:buFont typeface="Calibri"/>
              <a:buNone/>
            </a:pPr>
            <a:r>
              <a:t/>
            </a:r>
            <a:endParaRPr sz="3200">
              <a:solidFill>
                <a:schemeClr val="dk1"/>
              </a:solidFill>
              <a:latin typeface="Gentium Basic"/>
              <a:ea typeface="Gentium Basic"/>
              <a:cs typeface="Gentium Basic"/>
              <a:sym typeface="Gentium Basic"/>
            </a:endParaRPr>
          </a:p>
          <a:p>
            <a:pPr indent="-514350" lvl="0" marL="514350" marR="0" rtl="0" algn="l">
              <a:spcBef>
                <a:spcPts val="0"/>
              </a:spcBef>
              <a:spcAft>
                <a:spcPts val="0"/>
              </a:spcAft>
              <a:buClr>
                <a:schemeClr val="dk1"/>
              </a:buClr>
              <a:buSzPts val="3200"/>
              <a:buFont typeface="Gentium Basic"/>
              <a:buAutoNum type="alphaLcPeriod"/>
            </a:pPr>
            <a:r>
              <a:rPr lang="en-US" sz="3200">
                <a:solidFill>
                  <a:schemeClr val="dk1"/>
                </a:solidFill>
                <a:latin typeface="Gentium Basic"/>
                <a:ea typeface="Gentium Basic"/>
                <a:cs typeface="Gentium Basic"/>
                <a:sym typeface="Gentium Basic"/>
              </a:rPr>
              <a:t>We Are Not Sentences</a:t>
            </a:r>
            <a:endParaRPr/>
          </a:p>
          <a:p>
            <a:pPr indent="-311150" lvl="0" marL="514350" marR="0" rtl="0" algn="l">
              <a:spcBef>
                <a:spcPts val="0"/>
              </a:spcBef>
              <a:spcAft>
                <a:spcPts val="0"/>
              </a:spcAft>
              <a:buClr>
                <a:schemeClr val="dk1"/>
              </a:buClr>
              <a:buSzPts val="3200"/>
              <a:buFont typeface="Calibri"/>
              <a:buNone/>
            </a:pPr>
            <a:r>
              <a:t/>
            </a:r>
            <a:endParaRPr sz="3200">
              <a:solidFill>
                <a:schemeClr val="dk1"/>
              </a:solidFill>
              <a:latin typeface="Gentium Basic"/>
              <a:ea typeface="Gentium Basic"/>
              <a:cs typeface="Gentium Basic"/>
              <a:sym typeface="Gentium Basic"/>
            </a:endParaRPr>
          </a:p>
          <a:p>
            <a:pPr indent="-514350" lvl="0" marL="514350" marR="0" rtl="0" algn="l">
              <a:spcBef>
                <a:spcPts val="0"/>
              </a:spcBef>
              <a:spcAft>
                <a:spcPts val="0"/>
              </a:spcAft>
              <a:buClr>
                <a:schemeClr val="dk1"/>
              </a:buClr>
              <a:buSzPts val="3200"/>
              <a:buFont typeface="Gentium Basic"/>
              <a:buAutoNum type="alphaLcPeriod"/>
            </a:pPr>
            <a:r>
              <a:rPr lang="en-US" sz="3200">
                <a:solidFill>
                  <a:schemeClr val="dk1"/>
                </a:solidFill>
                <a:latin typeface="Gentium Basic"/>
                <a:ea typeface="Gentium Basic"/>
                <a:cs typeface="Gentium Basic"/>
                <a:sym typeface="Gentium Basic"/>
              </a:rPr>
              <a:t>We Are Not Numbers</a:t>
            </a:r>
            <a:endParaRPr/>
          </a:p>
          <a:p>
            <a:pPr indent="-311150" lvl="0" marL="514350" marR="0" rtl="0" algn="l">
              <a:spcBef>
                <a:spcPts val="0"/>
              </a:spcBef>
              <a:spcAft>
                <a:spcPts val="0"/>
              </a:spcAft>
              <a:buClr>
                <a:schemeClr val="dk1"/>
              </a:buClr>
              <a:buSzPts val="3200"/>
              <a:buFont typeface="Calibri"/>
              <a:buNone/>
            </a:pPr>
            <a:r>
              <a:t/>
            </a:r>
            <a:endParaRPr sz="3200">
              <a:solidFill>
                <a:schemeClr val="dk1"/>
              </a:solidFill>
              <a:latin typeface="Gentium Basic"/>
              <a:ea typeface="Gentium Basic"/>
              <a:cs typeface="Gentium Basic"/>
              <a:sym typeface="Gentium Basic"/>
            </a:endParaRPr>
          </a:p>
          <a:p>
            <a:pPr indent="-514350" lvl="0" marL="514350" marR="0" rtl="0" algn="l">
              <a:spcBef>
                <a:spcPts val="0"/>
              </a:spcBef>
              <a:spcAft>
                <a:spcPts val="0"/>
              </a:spcAft>
              <a:buClr>
                <a:schemeClr val="dk1"/>
              </a:buClr>
              <a:buSzPts val="3200"/>
              <a:buFont typeface="Gentium Basic"/>
              <a:buAutoNum type="alphaLcPeriod"/>
            </a:pPr>
            <a:r>
              <a:rPr lang="en-US" sz="3200">
                <a:solidFill>
                  <a:schemeClr val="dk1"/>
                </a:solidFill>
                <a:latin typeface="Gentium Basic"/>
                <a:ea typeface="Gentium Basic"/>
                <a:cs typeface="Gentium Basic"/>
                <a:sym typeface="Gentium Basic"/>
              </a:rPr>
              <a:t>We Are Not Digits</a:t>
            </a:r>
            <a:endParaRPr/>
          </a:p>
          <a:p>
            <a:pPr indent="-311150" lvl="0" marL="514350" marR="0" rtl="0" algn="l">
              <a:spcBef>
                <a:spcPts val="0"/>
              </a:spcBef>
              <a:spcAft>
                <a:spcPts val="0"/>
              </a:spcAft>
              <a:buClr>
                <a:schemeClr val="dk1"/>
              </a:buClr>
              <a:buSzPts val="3200"/>
              <a:buFont typeface="Calibri"/>
              <a:buNone/>
            </a:pPr>
            <a:r>
              <a:t/>
            </a:r>
            <a:endParaRPr sz="3200">
              <a:solidFill>
                <a:schemeClr val="dk1"/>
              </a:solidFill>
              <a:latin typeface="Gentium Basic"/>
              <a:ea typeface="Gentium Basic"/>
              <a:cs typeface="Gentium Basic"/>
              <a:sym typeface="Gentium Basic"/>
            </a:endParaRPr>
          </a:p>
        </p:txBody>
      </p:sp>
      <p:pic>
        <p:nvPicPr>
          <p:cNvPr id="333" name="Google Shape;333;p37"/>
          <p:cNvPicPr preferRelativeResize="0"/>
          <p:nvPr/>
        </p:nvPicPr>
        <p:blipFill rotWithShape="1">
          <a:blip r:embed="rId3">
            <a:alphaModFix/>
          </a:blip>
          <a:srcRect b="0" l="0" r="0" t="0"/>
          <a:stretch/>
        </p:blipFill>
        <p:spPr>
          <a:xfrm>
            <a:off x="9641776" y="8965862"/>
            <a:ext cx="1071609" cy="754356"/>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p38"/>
          <p:cNvSpPr txBox="1"/>
          <p:nvPr/>
        </p:nvSpPr>
        <p:spPr>
          <a:xfrm>
            <a:off x="2822713" y="1351723"/>
            <a:ext cx="5327374" cy="5509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1"/>
                </a:solidFill>
                <a:latin typeface="Gentium Basic"/>
                <a:ea typeface="Gentium Basic"/>
                <a:cs typeface="Gentium Basic"/>
                <a:sym typeface="Gentium Basic"/>
              </a:rPr>
              <a:t>4. Dr. Alareer formed an organization called</a:t>
            </a:r>
            <a:endParaRPr/>
          </a:p>
          <a:p>
            <a:pPr indent="0" lvl="0" marL="0" marR="0" rtl="0" algn="l">
              <a:spcBef>
                <a:spcPts val="0"/>
              </a:spcBef>
              <a:spcAft>
                <a:spcPts val="0"/>
              </a:spcAft>
              <a:buNone/>
            </a:pPr>
            <a:r>
              <a:t/>
            </a:r>
            <a:endParaRPr sz="3200">
              <a:solidFill>
                <a:schemeClr val="dk1"/>
              </a:solidFill>
              <a:latin typeface="Gentium Basic"/>
              <a:ea typeface="Gentium Basic"/>
              <a:cs typeface="Gentium Basic"/>
              <a:sym typeface="Gentium Basic"/>
            </a:endParaRPr>
          </a:p>
          <a:p>
            <a:pPr indent="-514350" lvl="0" marL="514350" marR="0" rtl="0" algn="l">
              <a:spcBef>
                <a:spcPts val="0"/>
              </a:spcBef>
              <a:spcAft>
                <a:spcPts val="0"/>
              </a:spcAft>
              <a:buClr>
                <a:schemeClr val="dk1"/>
              </a:buClr>
              <a:buSzPts val="3200"/>
              <a:buFont typeface="Gentium Basic"/>
              <a:buAutoNum type="alphaLcPeriod"/>
            </a:pPr>
            <a:r>
              <a:rPr lang="en-US" sz="3200">
                <a:solidFill>
                  <a:schemeClr val="dk1"/>
                </a:solidFill>
                <a:latin typeface="Gentium Basic"/>
                <a:ea typeface="Gentium Basic"/>
                <a:cs typeface="Gentium Basic"/>
                <a:sym typeface="Gentium Basic"/>
              </a:rPr>
              <a:t>We Are Not Letters</a:t>
            </a:r>
            <a:endParaRPr/>
          </a:p>
          <a:p>
            <a:pPr indent="-311150" lvl="0" marL="514350" marR="0" rtl="0" algn="l">
              <a:spcBef>
                <a:spcPts val="0"/>
              </a:spcBef>
              <a:spcAft>
                <a:spcPts val="0"/>
              </a:spcAft>
              <a:buClr>
                <a:schemeClr val="dk1"/>
              </a:buClr>
              <a:buSzPts val="3200"/>
              <a:buFont typeface="Calibri"/>
              <a:buNone/>
            </a:pPr>
            <a:r>
              <a:t/>
            </a:r>
            <a:endParaRPr sz="3200">
              <a:solidFill>
                <a:schemeClr val="dk1"/>
              </a:solidFill>
              <a:latin typeface="Gentium Basic"/>
              <a:ea typeface="Gentium Basic"/>
              <a:cs typeface="Gentium Basic"/>
              <a:sym typeface="Gentium Basic"/>
            </a:endParaRPr>
          </a:p>
          <a:p>
            <a:pPr indent="-514350" lvl="0" marL="514350" marR="0" rtl="0" algn="l">
              <a:spcBef>
                <a:spcPts val="0"/>
              </a:spcBef>
              <a:spcAft>
                <a:spcPts val="0"/>
              </a:spcAft>
              <a:buClr>
                <a:schemeClr val="dk1"/>
              </a:buClr>
              <a:buSzPts val="3200"/>
              <a:buFont typeface="Gentium Basic"/>
              <a:buAutoNum type="alphaLcPeriod"/>
            </a:pPr>
            <a:r>
              <a:rPr lang="en-US" sz="3200">
                <a:solidFill>
                  <a:schemeClr val="dk1"/>
                </a:solidFill>
                <a:latin typeface="Gentium Basic"/>
                <a:ea typeface="Gentium Basic"/>
                <a:cs typeface="Gentium Basic"/>
                <a:sym typeface="Gentium Basic"/>
              </a:rPr>
              <a:t>We Are Not Sentences</a:t>
            </a:r>
            <a:endParaRPr/>
          </a:p>
          <a:p>
            <a:pPr indent="-311150" lvl="0" marL="514350" marR="0" rtl="0" algn="l">
              <a:spcBef>
                <a:spcPts val="0"/>
              </a:spcBef>
              <a:spcAft>
                <a:spcPts val="0"/>
              </a:spcAft>
              <a:buClr>
                <a:schemeClr val="dk1"/>
              </a:buClr>
              <a:buSzPts val="3200"/>
              <a:buFont typeface="Calibri"/>
              <a:buNone/>
            </a:pPr>
            <a:r>
              <a:t/>
            </a:r>
            <a:endParaRPr sz="3200">
              <a:solidFill>
                <a:schemeClr val="dk1"/>
              </a:solidFill>
              <a:latin typeface="Gentium Basic"/>
              <a:ea typeface="Gentium Basic"/>
              <a:cs typeface="Gentium Basic"/>
              <a:sym typeface="Gentium Basic"/>
            </a:endParaRPr>
          </a:p>
          <a:p>
            <a:pPr indent="-514350" lvl="0" marL="514350" marR="0" rtl="0" algn="l">
              <a:spcBef>
                <a:spcPts val="0"/>
              </a:spcBef>
              <a:spcAft>
                <a:spcPts val="0"/>
              </a:spcAft>
              <a:buClr>
                <a:srgbClr val="FF0000"/>
              </a:buClr>
              <a:buSzPts val="3200"/>
              <a:buFont typeface="Gentium Basic"/>
              <a:buAutoNum type="alphaLcPeriod"/>
            </a:pPr>
            <a:r>
              <a:rPr lang="en-US" sz="3200">
                <a:solidFill>
                  <a:srgbClr val="FF0000"/>
                </a:solidFill>
                <a:latin typeface="Gentium Basic"/>
                <a:ea typeface="Gentium Basic"/>
                <a:cs typeface="Gentium Basic"/>
                <a:sym typeface="Gentium Basic"/>
              </a:rPr>
              <a:t>We Are Not Numbers</a:t>
            </a:r>
            <a:endParaRPr/>
          </a:p>
          <a:p>
            <a:pPr indent="-311150" lvl="0" marL="514350" marR="0" rtl="0" algn="l">
              <a:spcBef>
                <a:spcPts val="0"/>
              </a:spcBef>
              <a:spcAft>
                <a:spcPts val="0"/>
              </a:spcAft>
              <a:buClr>
                <a:schemeClr val="dk1"/>
              </a:buClr>
              <a:buSzPts val="3200"/>
              <a:buFont typeface="Calibri"/>
              <a:buNone/>
            </a:pPr>
            <a:r>
              <a:t/>
            </a:r>
            <a:endParaRPr sz="3200">
              <a:solidFill>
                <a:schemeClr val="dk1"/>
              </a:solidFill>
              <a:latin typeface="Gentium Basic"/>
              <a:ea typeface="Gentium Basic"/>
              <a:cs typeface="Gentium Basic"/>
              <a:sym typeface="Gentium Basic"/>
            </a:endParaRPr>
          </a:p>
          <a:p>
            <a:pPr indent="-514350" lvl="0" marL="514350" marR="0" rtl="0" algn="l">
              <a:spcBef>
                <a:spcPts val="0"/>
              </a:spcBef>
              <a:spcAft>
                <a:spcPts val="0"/>
              </a:spcAft>
              <a:buClr>
                <a:schemeClr val="dk1"/>
              </a:buClr>
              <a:buSzPts val="3200"/>
              <a:buFont typeface="Gentium Basic"/>
              <a:buAutoNum type="alphaLcPeriod"/>
            </a:pPr>
            <a:r>
              <a:rPr lang="en-US" sz="3200">
                <a:solidFill>
                  <a:schemeClr val="dk1"/>
                </a:solidFill>
                <a:latin typeface="Gentium Basic"/>
                <a:ea typeface="Gentium Basic"/>
                <a:cs typeface="Gentium Basic"/>
                <a:sym typeface="Gentium Basic"/>
              </a:rPr>
              <a:t>We Are Not Digits</a:t>
            </a:r>
            <a:endParaRPr/>
          </a:p>
          <a:p>
            <a:pPr indent="-311150" lvl="0" marL="514350" marR="0" rtl="0" algn="l">
              <a:spcBef>
                <a:spcPts val="0"/>
              </a:spcBef>
              <a:spcAft>
                <a:spcPts val="0"/>
              </a:spcAft>
              <a:buClr>
                <a:schemeClr val="dk1"/>
              </a:buClr>
              <a:buSzPts val="3200"/>
              <a:buFont typeface="Calibri"/>
              <a:buNone/>
            </a:pPr>
            <a:r>
              <a:t/>
            </a:r>
            <a:endParaRPr sz="3200">
              <a:solidFill>
                <a:schemeClr val="dk1"/>
              </a:solidFill>
              <a:latin typeface="Gentium Basic"/>
              <a:ea typeface="Gentium Basic"/>
              <a:cs typeface="Gentium Basic"/>
              <a:sym typeface="Gentium Basic"/>
            </a:endParaRPr>
          </a:p>
        </p:txBody>
      </p:sp>
      <p:pic>
        <p:nvPicPr>
          <p:cNvPr id="339" name="Google Shape;339;p38"/>
          <p:cNvPicPr preferRelativeResize="0"/>
          <p:nvPr/>
        </p:nvPicPr>
        <p:blipFill rotWithShape="1">
          <a:blip r:embed="rId3">
            <a:alphaModFix/>
          </a:blip>
          <a:srcRect b="0" l="0" r="0" t="0"/>
          <a:stretch/>
        </p:blipFill>
        <p:spPr>
          <a:xfrm>
            <a:off x="9734026" y="8947412"/>
            <a:ext cx="1071609" cy="754356"/>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p39"/>
          <p:cNvSpPr txBox="1"/>
          <p:nvPr/>
        </p:nvSpPr>
        <p:spPr>
          <a:xfrm>
            <a:off x="2822713" y="1351723"/>
            <a:ext cx="5327374" cy="5509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1"/>
                </a:solidFill>
                <a:latin typeface="Gentium Basic"/>
                <a:ea typeface="Gentium Basic"/>
                <a:cs typeface="Gentium Basic"/>
                <a:sym typeface="Gentium Basic"/>
              </a:rPr>
              <a:t>5. In the poem what does Rifaat want us to make?</a:t>
            </a:r>
            <a:endParaRPr/>
          </a:p>
          <a:p>
            <a:pPr indent="0" lvl="0" marL="0" marR="0" rtl="0" algn="l">
              <a:spcBef>
                <a:spcPts val="0"/>
              </a:spcBef>
              <a:spcAft>
                <a:spcPts val="0"/>
              </a:spcAft>
              <a:buNone/>
            </a:pPr>
            <a:r>
              <a:t/>
            </a:r>
            <a:endParaRPr sz="3200">
              <a:solidFill>
                <a:schemeClr val="dk1"/>
              </a:solidFill>
              <a:latin typeface="Gentium Basic"/>
              <a:ea typeface="Gentium Basic"/>
              <a:cs typeface="Gentium Basic"/>
              <a:sym typeface="Gentium Basic"/>
            </a:endParaRPr>
          </a:p>
          <a:p>
            <a:pPr indent="-514350" lvl="0" marL="514350" marR="0" rtl="0" algn="l">
              <a:spcBef>
                <a:spcPts val="0"/>
              </a:spcBef>
              <a:spcAft>
                <a:spcPts val="0"/>
              </a:spcAft>
              <a:buClr>
                <a:schemeClr val="dk1"/>
              </a:buClr>
              <a:buSzPts val="3200"/>
              <a:buFont typeface="Gentium Basic"/>
              <a:buAutoNum type="alphaLcPeriod"/>
            </a:pPr>
            <a:r>
              <a:rPr lang="en-US" sz="3200">
                <a:solidFill>
                  <a:schemeClr val="dk1"/>
                </a:solidFill>
                <a:latin typeface="Gentium Basic"/>
                <a:ea typeface="Gentium Basic"/>
                <a:cs typeface="Gentium Basic"/>
                <a:sym typeface="Gentium Basic"/>
              </a:rPr>
              <a:t>A story</a:t>
            </a:r>
            <a:endParaRPr/>
          </a:p>
          <a:p>
            <a:pPr indent="-311150" lvl="0" marL="514350" marR="0" rtl="0" algn="l">
              <a:spcBef>
                <a:spcPts val="0"/>
              </a:spcBef>
              <a:spcAft>
                <a:spcPts val="0"/>
              </a:spcAft>
              <a:buClr>
                <a:schemeClr val="dk1"/>
              </a:buClr>
              <a:buSzPts val="3200"/>
              <a:buFont typeface="Calibri"/>
              <a:buNone/>
            </a:pPr>
            <a:r>
              <a:t/>
            </a:r>
            <a:endParaRPr sz="3200">
              <a:solidFill>
                <a:schemeClr val="dk1"/>
              </a:solidFill>
              <a:latin typeface="Gentium Basic"/>
              <a:ea typeface="Gentium Basic"/>
              <a:cs typeface="Gentium Basic"/>
              <a:sym typeface="Gentium Basic"/>
            </a:endParaRPr>
          </a:p>
          <a:p>
            <a:pPr indent="-514350" lvl="0" marL="514350" marR="0" rtl="0" algn="l">
              <a:spcBef>
                <a:spcPts val="0"/>
              </a:spcBef>
              <a:spcAft>
                <a:spcPts val="0"/>
              </a:spcAft>
              <a:buClr>
                <a:schemeClr val="dk1"/>
              </a:buClr>
              <a:buSzPts val="3200"/>
              <a:buFont typeface="Gentium Basic"/>
              <a:buAutoNum type="alphaLcPeriod"/>
            </a:pPr>
            <a:r>
              <a:rPr lang="en-US" sz="3200">
                <a:solidFill>
                  <a:schemeClr val="dk1"/>
                </a:solidFill>
                <a:latin typeface="Gentium Basic"/>
                <a:ea typeface="Gentium Basic"/>
                <a:cs typeface="Gentium Basic"/>
                <a:sym typeface="Gentium Basic"/>
              </a:rPr>
              <a:t>A kite</a:t>
            </a:r>
            <a:endParaRPr/>
          </a:p>
          <a:p>
            <a:pPr indent="-311150" lvl="0" marL="514350" marR="0" rtl="0" algn="l">
              <a:spcBef>
                <a:spcPts val="0"/>
              </a:spcBef>
              <a:spcAft>
                <a:spcPts val="0"/>
              </a:spcAft>
              <a:buClr>
                <a:schemeClr val="dk1"/>
              </a:buClr>
              <a:buSzPts val="3200"/>
              <a:buFont typeface="Calibri"/>
              <a:buNone/>
            </a:pPr>
            <a:r>
              <a:t/>
            </a:r>
            <a:endParaRPr sz="3200">
              <a:solidFill>
                <a:schemeClr val="dk1"/>
              </a:solidFill>
              <a:latin typeface="Gentium Basic"/>
              <a:ea typeface="Gentium Basic"/>
              <a:cs typeface="Gentium Basic"/>
              <a:sym typeface="Gentium Basic"/>
            </a:endParaRPr>
          </a:p>
          <a:p>
            <a:pPr indent="-514350" lvl="0" marL="514350" marR="0" rtl="0" algn="l">
              <a:spcBef>
                <a:spcPts val="0"/>
              </a:spcBef>
              <a:spcAft>
                <a:spcPts val="0"/>
              </a:spcAft>
              <a:buClr>
                <a:schemeClr val="dk1"/>
              </a:buClr>
              <a:buSzPts val="3200"/>
              <a:buFont typeface="Gentium Basic"/>
              <a:buAutoNum type="alphaLcPeriod"/>
            </a:pPr>
            <a:r>
              <a:rPr lang="en-US" sz="3200">
                <a:solidFill>
                  <a:schemeClr val="dk1"/>
                </a:solidFill>
                <a:latin typeface="Gentium Basic"/>
                <a:ea typeface="Gentium Basic"/>
                <a:cs typeface="Gentium Basic"/>
                <a:sym typeface="Gentium Basic"/>
              </a:rPr>
              <a:t>A flag</a:t>
            </a:r>
            <a:endParaRPr/>
          </a:p>
          <a:p>
            <a:pPr indent="-311150" lvl="0" marL="514350" marR="0" rtl="0" algn="l">
              <a:spcBef>
                <a:spcPts val="0"/>
              </a:spcBef>
              <a:spcAft>
                <a:spcPts val="0"/>
              </a:spcAft>
              <a:buClr>
                <a:schemeClr val="dk1"/>
              </a:buClr>
              <a:buSzPts val="3200"/>
              <a:buFont typeface="Calibri"/>
              <a:buNone/>
            </a:pPr>
            <a:r>
              <a:t/>
            </a:r>
            <a:endParaRPr sz="3200">
              <a:solidFill>
                <a:schemeClr val="dk1"/>
              </a:solidFill>
              <a:latin typeface="Gentium Basic"/>
              <a:ea typeface="Gentium Basic"/>
              <a:cs typeface="Gentium Basic"/>
              <a:sym typeface="Gentium Basic"/>
            </a:endParaRPr>
          </a:p>
          <a:p>
            <a:pPr indent="-514350" lvl="0" marL="514350" marR="0" rtl="0" algn="l">
              <a:spcBef>
                <a:spcPts val="0"/>
              </a:spcBef>
              <a:spcAft>
                <a:spcPts val="0"/>
              </a:spcAft>
              <a:buClr>
                <a:schemeClr val="dk1"/>
              </a:buClr>
              <a:buSzPts val="3200"/>
              <a:buFont typeface="Gentium Basic"/>
              <a:buAutoNum type="alphaLcPeriod"/>
            </a:pPr>
            <a:r>
              <a:rPr lang="en-US" sz="3200">
                <a:solidFill>
                  <a:schemeClr val="dk1"/>
                </a:solidFill>
                <a:latin typeface="Gentium Basic"/>
                <a:ea typeface="Gentium Basic"/>
                <a:cs typeface="Gentium Basic"/>
                <a:sym typeface="Gentium Basic"/>
              </a:rPr>
              <a:t>A piece of clothing</a:t>
            </a:r>
            <a:endParaRPr/>
          </a:p>
          <a:p>
            <a:pPr indent="-311150" lvl="0" marL="514350" marR="0" rtl="0" algn="l">
              <a:spcBef>
                <a:spcPts val="0"/>
              </a:spcBef>
              <a:spcAft>
                <a:spcPts val="0"/>
              </a:spcAft>
              <a:buClr>
                <a:schemeClr val="dk1"/>
              </a:buClr>
              <a:buSzPts val="3200"/>
              <a:buFont typeface="Calibri"/>
              <a:buNone/>
            </a:pPr>
            <a:r>
              <a:t/>
            </a:r>
            <a:endParaRPr sz="3200">
              <a:solidFill>
                <a:schemeClr val="dk1"/>
              </a:solidFill>
              <a:latin typeface="Gentium Basic"/>
              <a:ea typeface="Gentium Basic"/>
              <a:cs typeface="Gentium Basic"/>
              <a:sym typeface="Gentium Basic"/>
            </a:endParaRPr>
          </a:p>
        </p:txBody>
      </p:sp>
      <p:pic>
        <p:nvPicPr>
          <p:cNvPr id="345" name="Google Shape;345;p39"/>
          <p:cNvPicPr preferRelativeResize="0"/>
          <p:nvPr/>
        </p:nvPicPr>
        <p:blipFill rotWithShape="1">
          <a:blip r:embed="rId3">
            <a:alphaModFix/>
          </a:blip>
          <a:srcRect b="0" l="0" r="0" t="0"/>
          <a:stretch/>
        </p:blipFill>
        <p:spPr>
          <a:xfrm>
            <a:off x="9697126" y="9002762"/>
            <a:ext cx="1071609" cy="754356"/>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 name="Shape 349"/>
        <p:cNvGrpSpPr/>
        <p:nvPr/>
      </p:nvGrpSpPr>
      <p:grpSpPr>
        <a:xfrm>
          <a:off x="0" y="0"/>
          <a:ext cx="0" cy="0"/>
          <a:chOff x="0" y="0"/>
          <a:chExt cx="0" cy="0"/>
        </a:xfrm>
      </p:grpSpPr>
      <p:sp>
        <p:nvSpPr>
          <p:cNvPr id="350" name="Google Shape;350;p40"/>
          <p:cNvSpPr txBox="1"/>
          <p:nvPr/>
        </p:nvSpPr>
        <p:spPr>
          <a:xfrm>
            <a:off x="2822713" y="1351723"/>
            <a:ext cx="5327374" cy="501675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1"/>
                </a:solidFill>
                <a:latin typeface="Gentium Basic"/>
                <a:ea typeface="Gentium Basic"/>
                <a:cs typeface="Gentium Basic"/>
                <a:sym typeface="Gentium Basic"/>
              </a:rPr>
              <a:t>6. What color is the kite?</a:t>
            </a:r>
            <a:endParaRPr/>
          </a:p>
          <a:p>
            <a:pPr indent="0" lvl="0" marL="0" marR="0" rtl="0" algn="l">
              <a:spcBef>
                <a:spcPts val="0"/>
              </a:spcBef>
              <a:spcAft>
                <a:spcPts val="0"/>
              </a:spcAft>
              <a:buNone/>
            </a:pPr>
            <a:r>
              <a:t/>
            </a:r>
            <a:endParaRPr sz="3200">
              <a:solidFill>
                <a:schemeClr val="dk1"/>
              </a:solidFill>
              <a:latin typeface="Gentium Basic"/>
              <a:ea typeface="Gentium Basic"/>
              <a:cs typeface="Gentium Basic"/>
              <a:sym typeface="Gentium Basic"/>
            </a:endParaRPr>
          </a:p>
          <a:p>
            <a:pPr indent="-514350" lvl="0" marL="514350" marR="0" rtl="0" algn="l">
              <a:spcBef>
                <a:spcPts val="0"/>
              </a:spcBef>
              <a:spcAft>
                <a:spcPts val="0"/>
              </a:spcAft>
              <a:buClr>
                <a:schemeClr val="dk1"/>
              </a:buClr>
              <a:buSzPts val="3200"/>
              <a:buFont typeface="Gentium Basic"/>
              <a:buAutoNum type="alphaLcPeriod"/>
            </a:pPr>
            <a:r>
              <a:rPr lang="en-US" sz="3200">
                <a:solidFill>
                  <a:schemeClr val="dk1"/>
                </a:solidFill>
                <a:latin typeface="Gentium Basic"/>
                <a:ea typeface="Gentium Basic"/>
                <a:cs typeface="Gentium Basic"/>
                <a:sym typeface="Gentium Basic"/>
              </a:rPr>
              <a:t>White</a:t>
            </a:r>
            <a:endParaRPr/>
          </a:p>
          <a:p>
            <a:pPr indent="-311150" lvl="0" marL="514350" marR="0" rtl="0" algn="l">
              <a:spcBef>
                <a:spcPts val="0"/>
              </a:spcBef>
              <a:spcAft>
                <a:spcPts val="0"/>
              </a:spcAft>
              <a:buClr>
                <a:schemeClr val="dk1"/>
              </a:buClr>
              <a:buSzPts val="3200"/>
              <a:buFont typeface="Calibri"/>
              <a:buNone/>
            </a:pPr>
            <a:r>
              <a:t/>
            </a:r>
            <a:endParaRPr sz="3200">
              <a:solidFill>
                <a:schemeClr val="dk1"/>
              </a:solidFill>
              <a:latin typeface="Gentium Basic"/>
              <a:ea typeface="Gentium Basic"/>
              <a:cs typeface="Gentium Basic"/>
              <a:sym typeface="Gentium Basic"/>
            </a:endParaRPr>
          </a:p>
          <a:p>
            <a:pPr indent="-514350" lvl="0" marL="514350" marR="0" rtl="0" algn="l">
              <a:spcBef>
                <a:spcPts val="0"/>
              </a:spcBef>
              <a:spcAft>
                <a:spcPts val="0"/>
              </a:spcAft>
              <a:buClr>
                <a:schemeClr val="dk1"/>
              </a:buClr>
              <a:buSzPts val="3200"/>
              <a:buFont typeface="Gentium Basic"/>
              <a:buAutoNum type="alphaLcPeriod"/>
            </a:pPr>
            <a:r>
              <a:rPr lang="en-US" sz="3200">
                <a:solidFill>
                  <a:schemeClr val="dk1"/>
                </a:solidFill>
                <a:latin typeface="Gentium Basic"/>
                <a:ea typeface="Gentium Basic"/>
                <a:cs typeface="Gentium Basic"/>
                <a:sym typeface="Gentium Basic"/>
              </a:rPr>
              <a:t>Red, green, black</a:t>
            </a:r>
            <a:endParaRPr/>
          </a:p>
          <a:p>
            <a:pPr indent="-311150" lvl="0" marL="514350" marR="0" rtl="0" algn="l">
              <a:spcBef>
                <a:spcPts val="0"/>
              </a:spcBef>
              <a:spcAft>
                <a:spcPts val="0"/>
              </a:spcAft>
              <a:buClr>
                <a:schemeClr val="dk1"/>
              </a:buClr>
              <a:buSzPts val="3200"/>
              <a:buFont typeface="Calibri"/>
              <a:buNone/>
            </a:pPr>
            <a:r>
              <a:t/>
            </a:r>
            <a:endParaRPr sz="3200">
              <a:solidFill>
                <a:schemeClr val="dk1"/>
              </a:solidFill>
              <a:latin typeface="Gentium Basic"/>
              <a:ea typeface="Gentium Basic"/>
              <a:cs typeface="Gentium Basic"/>
              <a:sym typeface="Gentium Basic"/>
            </a:endParaRPr>
          </a:p>
          <a:p>
            <a:pPr indent="-514350" lvl="0" marL="514350" marR="0" rtl="0" algn="l">
              <a:spcBef>
                <a:spcPts val="0"/>
              </a:spcBef>
              <a:spcAft>
                <a:spcPts val="0"/>
              </a:spcAft>
              <a:buClr>
                <a:schemeClr val="dk1"/>
              </a:buClr>
              <a:buSzPts val="3200"/>
              <a:buFont typeface="Gentium Basic"/>
              <a:buAutoNum type="alphaLcPeriod"/>
            </a:pPr>
            <a:r>
              <a:rPr lang="en-US" sz="3200">
                <a:solidFill>
                  <a:schemeClr val="dk1"/>
                </a:solidFill>
                <a:latin typeface="Gentium Basic"/>
                <a:ea typeface="Gentium Basic"/>
                <a:cs typeface="Gentium Basic"/>
                <a:sym typeface="Gentium Basic"/>
              </a:rPr>
              <a:t>Red, white, green, black</a:t>
            </a:r>
            <a:endParaRPr/>
          </a:p>
          <a:p>
            <a:pPr indent="-311150" lvl="0" marL="514350" marR="0" rtl="0" algn="l">
              <a:spcBef>
                <a:spcPts val="0"/>
              </a:spcBef>
              <a:spcAft>
                <a:spcPts val="0"/>
              </a:spcAft>
              <a:buClr>
                <a:schemeClr val="dk1"/>
              </a:buClr>
              <a:buSzPts val="3200"/>
              <a:buFont typeface="Calibri"/>
              <a:buNone/>
            </a:pPr>
            <a:r>
              <a:t/>
            </a:r>
            <a:endParaRPr sz="3200">
              <a:solidFill>
                <a:schemeClr val="dk1"/>
              </a:solidFill>
              <a:latin typeface="Gentium Basic"/>
              <a:ea typeface="Gentium Basic"/>
              <a:cs typeface="Gentium Basic"/>
              <a:sym typeface="Gentium Basic"/>
            </a:endParaRPr>
          </a:p>
          <a:p>
            <a:pPr indent="-514350" lvl="0" marL="514350" marR="0" rtl="0" algn="l">
              <a:spcBef>
                <a:spcPts val="0"/>
              </a:spcBef>
              <a:spcAft>
                <a:spcPts val="0"/>
              </a:spcAft>
              <a:buClr>
                <a:schemeClr val="dk1"/>
              </a:buClr>
              <a:buSzPts val="3200"/>
              <a:buFont typeface="Gentium Basic"/>
              <a:buAutoNum type="alphaLcPeriod"/>
            </a:pPr>
            <a:r>
              <a:rPr lang="en-US" sz="3200">
                <a:solidFill>
                  <a:schemeClr val="dk1"/>
                </a:solidFill>
                <a:latin typeface="Gentium Basic"/>
                <a:ea typeface="Gentium Basic"/>
                <a:cs typeface="Gentium Basic"/>
                <a:sym typeface="Gentium Basic"/>
              </a:rPr>
              <a:t>Green</a:t>
            </a:r>
            <a:endParaRPr/>
          </a:p>
          <a:p>
            <a:pPr indent="-311150" lvl="0" marL="514350" marR="0" rtl="0" algn="l">
              <a:spcBef>
                <a:spcPts val="0"/>
              </a:spcBef>
              <a:spcAft>
                <a:spcPts val="0"/>
              </a:spcAft>
              <a:buClr>
                <a:schemeClr val="dk1"/>
              </a:buClr>
              <a:buSzPts val="3200"/>
              <a:buFont typeface="Calibri"/>
              <a:buNone/>
            </a:pPr>
            <a:r>
              <a:t/>
            </a:r>
            <a:endParaRPr sz="3200">
              <a:solidFill>
                <a:schemeClr val="dk1"/>
              </a:solidFill>
              <a:latin typeface="Gentium Basic"/>
              <a:ea typeface="Gentium Basic"/>
              <a:cs typeface="Gentium Basic"/>
              <a:sym typeface="Gentium Basic"/>
            </a:endParaRPr>
          </a:p>
        </p:txBody>
      </p:sp>
      <p:pic>
        <p:nvPicPr>
          <p:cNvPr id="351" name="Google Shape;351;p40"/>
          <p:cNvPicPr preferRelativeResize="0"/>
          <p:nvPr/>
        </p:nvPicPr>
        <p:blipFill rotWithShape="1">
          <a:blip r:embed="rId3">
            <a:alphaModFix/>
          </a:blip>
          <a:srcRect b="0" l="0" r="0" t="0"/>
          <a:stretch/>
        </p:blipFill>
        <p:spPr>
          <a:xfrm>
            <a:off x="9752476" y="8984312"/>
            <a:ext cx="1071609" cy="754356"/>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sp>
        <p:nvSpPr>
          <p:cNvPr id="356" name="Google Shape;356;p41"/>
          <p:cNvSpPr txBox="1"/>
          <p:nvPr/>
        </p:nvSpPr>
        <p:spPr>
          <a:xfrm>
            <a:off x="2822713" y="1351723"/>
            <a:ext cx="5327374" cy="5509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1"/>
                </a:solidFill>
                <a:latin typeface="Gentium Basic"/>
                <a:ea typeface="Gentium Basic"/>
                <a:cs typeface="Gentium Basic"/>
                <a:sym typeface="Gentium Basic"/>
              </a:rPr>
              <a:t>7. Finish the sentence: </a:t>
            </a:r>
            <a:endParaRPr/>
          </a:p>
          <a:p>
            <a:pPr indent="0" lvl="0" marL="0" marR="0" rtl="0" algn="l">
              <a:spcBef>
                <a:spcPts val="0"/>
              </a:spcBef>
              <a:spcAft>
                <a:spcPts val="0"/>
              </a:spcAft>
              <a:buNone/>
            </a:pPr>
            <a:r>
              <a:rPr lang="en-US" sz="3200">
                <a:solidFill>
                  <a:schemeClr val="dk1"/>
                </a:solidFill>
                <a:latin typeface="Gentium Basic"/>
                <a:ea typeface="Gentium Basic"/>
                <a:cs typeface="Gentium Basic"/>
                <a:sym typeface="Gentium Basic"/>
              </a:rPr>
              <a:t>If I must die ..</a:t>
            </a:r>
            <a:endParaRPr/>
          </a:p>
          <a:p>
            <a:pPr indent="0" lvl="0" marL="0" marR="0" rtl="0" algn="l">
              <a:spcBef>
                <a:spcPts val="0"/>
              </a:spcBef>
              <a:spcAft>
                <a:spcPts val="0"/>
              </a:spcAft>
              <a:buNone/>
            </a:pPr>
            <a:r>
              <a:t/>
            </a:r>
            <a:endParaRPr sz="3200">
              <a:solidFill>
                <a:schemeClr val="dk1"/>
              </a:solidFill>
              <a:latin typeface="Gentium Basic"/>
              <a:ea typeface="Gentium Basic"/>
              <a:cs typeface="Gentium Basic"/>
              <a:sym typeface="Gentium Basic"/>
            </a:endParaRPr>
          </a:p>
          <a:p>
            <a:pPr indent="-514350" lvl="0" marL="514350" marR="0" rtl="0" algn="l">
              <a:spcBef>
                <a:spcPts val="0"/>
              </a:spcBef>
              <a:spcAft>
                <a:spcPts val="0"/>
              </a:spcAft>
              <a:buClr>
                <a:schemeClr val="dk1"/>
              </a:buClr>
              <a:buSzPts val="3200"/>
              <a:buFont typeface="Gentium Basic"/>
              <a:buAutoNum type="alphaLcPeriod"/>
            </a:pPr>
            <a:r>
              <a:rPr lang="en-US" sz="3200">
                <a:solidFill>
                  <a:schemeClr val="dk1"/>
                </a:solidFill>
                <a:latin typeface="Gentium Basic"/>
                <a:ea typeface="Gentium Basic"/>
                <a:cs typeface="Gentium Basic"/>
                <a:sym typeface="Gentium Basic"/>
              </a:rPr>
              <a:t>You must write</a:t>
            </a:r>
            <a:endParaRPr/>
          </a:p>
          <a:p>
            <a:pPr indent="-311150" lvl="0" marL="514350" marR="0" rtl="0" algn="l">
              <a:spcBef>
                <a:spcPts val="0"/>
              </a:spcBef>
              <a:spcAft>
                <a:spcPts val="0"/>
              </a:spcAft>
              <a:buClr>
                <a:schemeClr val="dk1"/>
              </a:buClr>
              <a:buSzPts val="3200"/>
              <a:buFont typeface="Calibri"/>
              <a:buNone/>
            </a:pPr>
            <a:r>
              <a:t/>
            </a:r>
            <a:endParaRPr sz="3200">
              <a:solidFill>
                <a:schemeClr val="dk1"/>
              </a:solidFill>
              <a:latin typeface="Gentium Basic"/>
              <a:ea typeface="Gentium Basic"/>
              <a:cs typeface="Gentium Basic"/>
              <a:sym typeface="Gentium Basic"/>
            </a:endParaRPr>
          </a:p>
          <a:p>
            <a:pPr indent="-514350" lvl="0" marL="514350" marR="0" rtl="0" algn="l">
              <a:spcBef>
                <a:spcPts val="0"/>
              </a:spcBef>
              <a:spcAft>
                <a:spcPts val="0"/>
              </a:spcAft>
              <a:buClr>
                <a:schemeClr val="dk1"/>
              </a:buClr>
              <a:buSzPts val="3200"/>
              <a:buFont typeface="Gentium Basic"/>
              <a:buAutoNum type="alphaLcPeriod"/>
            </a:pPr>
            <a:r>
              <a:rPr lang="en-US" sz="3200">
                <a:solidFill>
                  <a:schemeClr val="dk1"/>
                </a:solidFill>
                <a:latin typeface="Gentium Basic"/>
                <a:ea typeface="Gentium Basic"/>
                <a:cs typeface="Gentium Basic"/>
                <a:sym typeface="Gentium Basic"/>
              </a:rPr>
              <a:t>You must run</a:t>
            </a:r>
            <a:endParaRPr/>
          </a:p>
          <a:p>
            <a:pPr indent="-311150" lvl="0" marL="514350" marR="0" rtl="0" algn="l">
              <a:spcBef>
                <a:spcPts val="0"/>
              </a:spcBef>
              <a:spcAft>
                <a:spcPts val="0"/>
              </a:spcAft>
              <a:buClr>
                <a:schemeClr val="dk1"/>
              </a:buClr>
              <a:buSzPts val="3200"/>
              <a:buFont typeface="Calibri"/>
              <a:buNone/>
            </a:pPr>
            <a:r>
              <a:t/>
            </a:r>
            <a:endParaRPr sz="3200">
              <a:solidFill>
                <a:schemeClr val="dk1"/>
              </a:solidFill>
              <a:latin typeface="Gentium Basic"/>
              <a:ea typeface="Gentium Basic"/>
              <a:cs typeface="Gentium Basic"/>
              <a:sym typeface="Gentium Basic"/>
            </a:endParaRPr>
          </a:p>
          <a:p>
            <a:pPr indent="-514350" lvl="0" marL="514350" marR="0" rtl="0" algn="l">
              <a:spcBef>
                <a:spcPts val="0"/>
              </a:spcBef>
              <a:spcAft>
                <a:spcPts val="0"/>
              </a:spcAft>
              <a:buClr>
                <a:schemeClr val="dk1"/>
              </a:buClr>
              <a:buSzPts val="3200"/>
              <a:buFont typeface="Gentium Basic"/>
              <a:buAutoNum type="alphaLcPeriod"/>
            </a:pPr>
            <a:r>
              <a:rPr lang="en-US" sz="3200">
                <a:solidFill>
                  <a:schemeClr val="dk1"/>
                </a:solidFill>
                <a:latin typeface="Gentium Basic"/>
                <a:ea typeface="Gentium Basic"/>
                <a:cs typeface="Gentium Basic"/>
                <a:sym typeface="Gentium Basic"/>
              </a:rPr>
              <a:t>You must cry</a:t>
            </a:r>
            <a:endParaRPr/>
          </a:p>
          <a:p>
            <a:pPr indent="-311150" lvl="0" marL="514350" marR="0" rtl="0" algn="l">
              <a:spcBef>
                <a:spcPts val="0"/>
              </a:spcBef>
              <a:spcAft>
                <a:spcPts val="0"/>
              </a:spcAft>
              <a:buClr>
                <a:schemeClr val="dk1"/>
              </a:buClr>
              <a:buSzPts val="3200"/>
              <a:buFont typeface="Calibri"/>
              <a:buNone/>
            </a:pPr>
            <a:r>
              <a:t/>
            </a:r>
            <a:endParaRPr sz="3200">
              <a:solidFill>
                <a:schemeClr val="dk1"/>
              </a:solidFill>
              <a:latin typeface="Gentium Basic"/>
              <a:ea typeface="Gentium Basic"/>
              <a:cs typeface="Gentium Basic"/>
              <a:sym typeface="Gentium Basic"/>
            </a:endParaRPr>
          </a:p>
          <a:p>
            <a:pPr indent="-514350" lvl="0" marL="514350" marR="0" rtl="0" algn="l">
              <a:spcBef>
                <a:spcPts val="0"/>
              </a:spcBef>
              <a:spcAft>
                <a:spcPts val="0"/>
              </a:spcAft>
              <a:buClr>
                <a:schemeClr val="dk1"/>
              </a:buClr>
              <a:buSzPts val="3200"/>
              <a:buFont typeface="Gentium Basic"/>
              <a:buAutoNum type="alphaLcPeriod"/>
            </a:pPr>
            <a:r>
              <a:rPr lang="en-US" sz="3200">
                <a:solidFill>
                  <a:schemeClr val="dk1"/>
                </a:solidFill>
                <a:latin typeface="Gentium Basic"/>
                <a:ea typeface="Gentium Basic"/>
                <a:cs typeface="Gentium Basic"/>
                <a:sym typeface="Gentium Basic"/>
              </a:rPr>
              <a:t>You must live</a:t>
            </a:r>
            <a:endParaRPr/>
          </a:p>
          <a:p>
            <a:pPr indent="-311150" lvl="0" marL="514350" marR="0" rtl="0" algn="l">
              <a:spcBef>
                <a:spcPts val="0"/>
              </a:spcBef>
              <a:spcAft>
                <a:spcPts val="0"/>
              </a:spcAft>
              <a:buClr>
                <a:schemeClr val="dk1"/>
              </a:buClr>
              <a:buSzPts val="3200"/>
              <a:buFont typeface="Calibri"/>
              <a:buNone/>
            </a:pPr>
            <a:r>
              <a:t/>
            </a:r>
            <a:endParaRPr sz="3200">
              <a:solidFill>
                <a:schemeClr val="dk1"/>
              </a:solidFill>
              <a:latin typeface="Gentium Basic"/>
              <a:ea typeface="Gentium Basic"/>
              <a:cs typeface="Gentium Basic"/>
              <a:sym typeface="Gentium Basic"/>
            </a:endParaRPr>
          </a:p>
        </p:txBody>
      </p:sp>
      <p:pic>
        <p:nvPicPr>
          <p:cNvPr id="357" name="Google Shape;357;p41"/>
          <p:cNvPicPr preferRelativeResize="0"/>
          <p:nvPr/>
        </p:nvPicPr>
        <p:blipFill rotWithShape="1">
          <a:blip r:embed="rId3">
            <a:alphaModFix/>
          </a:blip>
          <a:srcRect b="0" l="0" r="0" t="0"/>
          <a:stretch/>
        </p:blipFill>
        <p:spPr>
          <a:xfrm>
            <a:off x="9752451" y="9002737"/>
            <a:ext cx="1071609" cy="754356"/>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sp>
        <p:nvSpPr>
          <p:cNvPr id="362" name="Google Shape;362;p42"/>
          <p:cNvSpPr txBox="1"/>
          <p:nvPr/>
        </p:nvSpPr>
        <p:spPr>
          <a:xfrm>
            <a:off x="2822713" y="1351723"/>
            <a:ext cx="5327374" cy="5509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1"/>
                </a:solidFill>
                <a:latin typeface="Gentium Basic"/>
                <a:ea typeface="Gentium Basic"/>
                <a:cs typeface="Gentium Basic"/>
                <a:sym typeface="Gentium Basic"/>
              </a:rPr>
              <a:t>8. Rifaat wants everyone to tell about his</a:t>
            </a:r>
            <a:endParaRPr/>
          </a:p>
          <a:p>
            <a:pPr indent="0" lvl="0" marL="0" marR="0" rtl="0" algn="l">
              <a:spcBef>
                <a:spcPts val="0"/>
              </a:spcBef>
              <a:spcAft>
                <a:spcPts val="0"/>
              </a:spcAft>
              <a:buNone/>
            </a:pPr>
            <a:r>
              <a:t/>
            </a:r>
            <a:endParaRPr sz="3200">
              <a:solidFill>
                <a:schemeClr val="dk1"/>
              </a:solidFill>
              <a:latin typeface="Gentium Basic"/>
              <a:ea typeface="Gentium Basic"/>
              <a:cs typeface="Gentium Basic"/>
              <a:sym typeface="Gentium Basic"/>
            </a:endParaRPr>
          </a:p>
          <a:p>
            <a:pPr indent="-514350" lvl="0" marL="514350" marR="0" rtl="0" algn="l">
              <a:spcBef>
                <a:spcPts val="0"/>
              </a:spcBef>
              <a:spcAft>
                <a:spcPts val="0"/>
              </a:spcAft>
              <a:buClr>
                <a:schemeClr val="dk1"/>
              </a:buClr>
              <a:buSzPts val="3200"/>
              <a:buFont typeface="Gentium Basic"/>
              <a:buAutoNum type="alphaLcPeriod"/>
            </a:pPr>
            <a:r>
              <a:rPr lang="en-US" sz="3200">
                <a:solidFill>
                  <a:schemeClr val="dk1"/>
                </a:solidFill>
                <a:latin typeface="Gentium Basic"/>
                <a:ea typeface="Gentium Basic"/>
                <a:cs typeface="Gentium Basic"/>
                <a:sym typeface="Gentium Basic"/>
              </a:rPr>
              <a:t>poem</a:t>
            </a:r>
            <a:endParaRPr/>
          </a:p>
          <a:p>
            <a:pPr indent="-311150" lvl="0" marL="514350" marR="0" rtl="0" algn="l">
              <a:spcBef>
                <a:spcPts val="0"/>
              </a:spcBef>
              <a:spcAft>
                <a:spcPts val="0"/>
              </a:spcAft>
              <a:buClr>
                <a:schemeClr val="dk1"/>
              </a:buClr>
              <a:buSzPts val="3200"/>
              <a:buFont typeface="Calibri"/>
              <a:buNone/>
            </a:pPr>
            <a:r>
              <a:t/>
            </a:r>
            <a:endParaRPr sz="3200">
              <a:solidFill>
                <a:schemeClr val="dk1"/>
              </a:solidFill>
              <a:latin typeface="Gentium Basic"/>
              <a:ea typeface="Gentium Basic"/>
              <a:cs typeface="Gentium Basic"/>
              <a:sym typeface="Gentium Basic"/>
            </a:endParaRPr>
          </a:p>
          <a:p>
            <a:pPr indent="-514350" lvl="0" marL="514350" marR="0" rtl="0" algn="l">
              <a:spcBef>
                <a:spcPts val="0"/>
              </a:spcBef>
              <a:spcAft>
                <a:spcPts val="0"/>
              </a:spcAft>
              <a:buClr>
                <a:schemeClr val="dk1"/>
              </a:buClr>
              <a:buSzPts val="3200"/>
              <a:buFont typeface="Gentium Basic"/>
              <a:buAutoNum type="alphaLcPeriod"/>
            </a:pPr>
            <a:r>
              <a:rPr lang="en-US" sz="3200">
                <a:solidFill>
                  <a:schemeClr val="dk1"/>
                </a:solidFill>
                <a:latin typeface="Gentium Basic"/>
                <a:ea typeface="Gentium Basic"/>
                <a:cs typeface="Gentium Basic"/>
                <a:sym typeface="Gentium Basic"/>
              </a:rPr>
              <a:t>story</a:t>
            </a:r>
            <a:endParaRPr/>
          </a:p>
          <a:p>
            <a:pPr indent="-311150" lvl="0" marL="514350" marR="0" rtl="0" algn="l">
              <a:spcBef>
                <a:spcPts val="0"/>
              </a:spcBef>
              <a:spcAft>
                <a:spcPts val="0"/>
              </a:spcAft>
              <a:buClr>
                <a:schemeClr val="dk1"/>
              </a:buClr>
              <a:buSzPts val="3200"/>
              <a:buFont typeface="Calibri"/>
              <a:buNone/>
            </a:pPr>
            <a:r>
              <a:t/>
            </a:r>
            <a:endParaRPr sz="3200">
              <a:solidFill>
                <a:schemeClr val="dk1"/>
              </a:solidFill>
              <a:latin typeface="Gentium Basic"/>
              <a:ea typeface="Gentium Basic"/>
              <a:cs typeface="Gentium Basic"/>
              <a:sym typeface="Gentium Basic"/>
            </a:endParaRPr>
          </a:p>
          <a:p>
            <a:pPr indent="-514350" lvl="0" marL="514350" marR="0" rtl="0" algn="l">
              <a:spcBef>
                <a:spcPts val="0"/>
              </a:spcBef>
              <a:spcAft>
                <a:spcPts val="0"/>
              </a:spcAft>
              <a:buClr>
                <a:schemeClr val="dk1"/>
              </a:buClr>
              <a:buSzPts val="3200"/>
              <a:buFont typeface="Gentium Basic"/>
              <a:buAutoNum type="alphaLcPeriod"/>
            </a:pPr>
            <a:r>
              <a:rPr lang="en-US" sz="3200">
                <a:solidFill>
                  <a:schemeClr val="dk1"/>
                </a:solidFill>
                <a:latin typeface="Gentium Basic"/>
                <a:ea typeface="Gentium Basic"/>
                <a:cs typeface="Gentium Basic"/>
                <a:sym typeface="Gentium Basic"/>
              </a:rPr>
              <a:t>song</a:t>
            </a:r>
            <a:endParaRPr/>
          </a:p>
          <a:p>
            <a:pPr indent="-311150" lvl="0" marL="514350" marR="0" rtl="0" algn="l">
              <a:spcBef>
                <a:spcPts val="0"/>
              </a:spcBef>
              <a:spcAft>
                <a:spcPts val="0"/>
              </a:spcAft>
              <a:buClr>
                <a:schemeClr val="dk1"/>
              </a:buClr>
              <a:buSzPts val="3200"/>
              <a:buFont typeface="Calibri"/>
              <a:buNone/>
            </a:pPr>
            <a:r>
              <a:t/>
            </a:r>
            <a:endParaRPr sz="3200">
              <a:solidFill>
                <a:schemeClr val="dk1"/>
              </a:solidFill>
              <a:latin typeface="Gentium Basic"/>
              <a:ea typeface="Gentium Basic"/>
              <a:cs typeface="Gentium Basic"/>
              <a:sym typeface="Gentium Basic"/>
            </a:endParaRPr>
          </a:p>
          <a:p>
            <a:pPr indent="-514350" lvl="0" marL="514350" marR="0" rtl="0" algn="l">
              <a:spcBef>
                <a:spcPts val="0"/>
              </a:spcBef>
              <a:spcAft>
                <a:spcPts val="0"/>
              </a:spcAft>
              <a:buClr>
                <a:schemeClr val="dk1"/>
              </a:buClr>
              <a:buSzPts val="3200"/>
              <a:buFont typeface="Gentium Basic"/>
              <a:buAutoNum type="alphaLcPeriod"/>
            </a:pPr>
            <a:r>
              <a:rPr lang="en-US" sz="3200">
                <a:solidFill>
                  <a:schemeClr val="dk1"/>
                </a:solidFill>
                <a:latin typeface="Gentium Basic"/>
                <a:ea typeface="Gentium Basic"/>
                <a:cs typeface="Gentium Basic"/>
                <a:sym typeface="Gentium Basic"/>
              </a:rPr>
              <a:t>life</a:t>
            </a:r>
            <a:endParaRPr/>
          </a:p>
          <a:p>
            <a:pPr indent="-311150" lvl="0" marL="514350" marR="0" rtl="0" algn="l">
              <a:spcBef>
                <a:spcPts val="0"/>
              </a:spcBef>
              <a:spcAft>
                <a:spcPts val="0"/>
              </a:spcAft>
              <a:buClr>
                <a:schemeClr val="dk1"/>
              </a:buClr>
              <a:buSzPts val="3200"/>
              <a:buFont typeface="Calibri"/>
              <a:buNone/>
            </a:pPr>
            <a:r>
              <a:t/>
            </a:r>
            <a:endParaRPr sz="3200">
              <a:solidFill>
                <a:schemeClr val="dk1"/>
              </a:solidFill>
              <a:latin typeface="Gentium Basic"/>
              <a:ea typeface="Gentium Basic"/>
              <a:cs typeface="Gentium Basic"/>
              <a:sym typeface="Gentium Basic"/>
            </a:endParaRPr>
          </a:p>
        </p:txBody>
      </p:sp>
      <p:pic>
        <p:nvPicPr>
          <p:cNvPr id="363" name="Google Shape;363;p42"/>
          <p:cNvPicPr preferRelativeResize="0"/>
          <p:nvPr/>
        </p:nvPicPr>
        <p:blipFill rotWithShape="1">
          <a:blip r:embed="rId3">
            <a:alphaModFix/>
          </a:blip>
          <a:srcRect b="0" l="0" r="0" t="0"/>
          <a:stretch/>
        </p:blipFill>
        <p:spPr>
          <a:xfrm>
            <a:off x="9752476" y="9002762"/>
            <a:ext cx="1071609" cy="754356"/>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2023-11-11T12:08:00Z</dcterms:created>
  <dc:creator>Fawzia Gilani-Williams</dc:creator>
</cp:coreProperties>
</file>