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0287000" cx="18288000"/>
  <p:notesSz cx="6858000" cy="9144000"/>
  <p:embeddedFontLst>
    <p:embeddedFont>
      <p:font typeface="League Spartan"/>
      <p:bold r:id="rId28"/>
    </p:embeddedFont>
    <p:embeddedFont>
      <p:font typeface="Arimo"/>
      <p:regular r:id="rId29"/>
      <p:bold r:id="rId30"/>
      <p:italic r:id="rId31"/>
      <p:boldItalic r:id="rId32"/>
    </p:embeddedFont>
    <p:embeddedFont>
      <p:font typeface="Poppins"/>
      <p:bold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5" roundtripDataSignature="AMtx7mgm7XkTM/Dfe2m+R5awC4XeT/m5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LeagueSpartan-bold.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im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rimo-italic.fntdata"/><Relationship Id="rId30" Type="http://schemas.openxmlformats.org/officeDocument/2006/relationships/font" Target="fonts/Arimo-bold.fntdata"/><Relationship Id="rId11" Type="http://schemas.openxmlformats.org/officeDocument/2006/relationships/slide" Target="slides/slide6.xml"/><Relationship Id="rId33" Type="http://schemas.openxmlformats.org/officeDocument/2006/relationships/font" Target="fonts/Poppins-bold.fntdata"/><Relationship Id="rId10" Type="http://schemas.openxmlformats.org/officeDocument/2006/relationships/slide" Target="slides/slide5.xml"/><Relationship Id="rId32" Type="http://schemas.openxmlformats.org/officeDocument/2006/relationships/font" Target="fonts/Arimo-boldItalic.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Poppins-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96" name="Google Shape;96;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97" name="Google Shape;97;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0" name="Google Shape;100;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7" name="Google Shape;107;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8" name="Google Shape;108;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11" name="Google Shape;111;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19" name="Google Shape;119;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0" name="Google Shape;120;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3" name="Google Shape;123;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30" name="Google Shape;130;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31" name="Google Shape;131;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34" name="Google Shape;134;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2" name="Google Shape;142;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43" name="Google Shape;143;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46" name="Google Shape;146;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6" name="Google Shape;156;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7" name="Google Shape;157;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0" name="Google Shape;160;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68" name="Google Shape;168;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69" name="Google Shape;169;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2" name="Google Shape;172;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9" name="Google Shape;179;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0" name="Google Shape;180;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83" name="Google Shape;183;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91" name="Google Shape;191;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92" name="Google Shape;192;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95" name="Google Shape;195;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06" name="Google Shape;206;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07" name="Google Shape;207;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0" name="Google Shape;210;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17" name="Google Shape;217;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18" name="Google Shape;218;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21" name="Google Shape;221;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2" name="Google Shape;232;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33" name="Google Shape;233;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36" name="Google Shape;236;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45" name="Google Shape;245;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6" name="Google Shape;246;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9" name="Google Shape;249;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5" name="Google Shape;255;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6" name="Google Shape;256;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9" name="Google Shape;259;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67" name="Google Shape;267;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68" name="Google Shape;268;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1" name="Google Shape;271;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9" name="Google Shape;279;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80" name="Google Shape;280;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83" name="Google Shape;283;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91" name="Google Shape;291;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92" name="Google Shape;292;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5" name="Google Shape;295;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04" name="Google Shape;304;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05" name="Google Shape;305;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08" name="Google Shape;308;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5" name="Google Shape;315;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6" name="Google Shape;316;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19" name="Google Shape;319;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26" name="Google Shape;326;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27" name="Google Shape;327;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30" name="Google Shape;330;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7" name="Google Shape;337;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38" name="Google Shape;338;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41" name="Google Shape;341;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2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2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2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2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2"/>
          <p:cNvSpPr/>
          <p:nvPr>
            <p:ph idx="2" type="pic"/>
          </p:nvPr>
        </p:nvSpPr>
        <p:spPr>
          <a:xfrm>
            <a:off x="1792288" y="612775"/>
            <a:ext cx="5486400" cy="4114800"/>
          </a:xfrm>
          <a:prstGeom prst="rect">
            <a:avLst/>
          </a:prstGeom>
          <a:noFill/>
          <a:ln>
            <a:noFill/>
          </a:ln>
        </p:spPr>
      </p:sp>
      <p:sp>
        <p:nvSpPr>
          <p:cNvPr id="68" name="Google Shape;68;p3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3.jpg"/><Relationship Id="rId5"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22.jpg"/><Relationship Id="rId5"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5.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16.jpg"/><Relationship Id="rId5" Type="http://schemas.openxmlformats.org/officeDocument/2006/relationships/image" Target="../media/image11.jpg"/><Relationship Id="rId6" Type="http://schemas.openxmlformats.org/officeDocument/2006/relationships/image" Target="../media/image23.jpg"/><Relationship Id="rId7" Type="http://schemas.openxmlformats.org/officeDocument/2006/relationships/hyperlink" Target="https://www.youtube.com/watch?v=YkpBU6yBzh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5.jpg"/><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24.jpg"/><Relationship Id="rId5"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5.jp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5.jp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5.jp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5.jp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0" y="0"/>
            <a:ext cx="18288076" cy="10287000"/>
          </a:xfrm>
          <a:custGeom>
            <a:rect b="b" l="l" r="r" t="t"/>
            <a:pathLst>
              <a:path extrusionOk="0" h="10287000" w="18288076">
                <a:moveTo>
                  <a:pt x="0" y="0"/>
                </a:moveTo>
                <a:lnTo>
                  <a:pt x="18288076" y="0"/>
                </a:lnTo>
                <a:lnTo>
                  <a:pt x="18288076" y="10287000"/>
                </a:lnTo>
                <a:lnTo>
                  <a:pt x="0" y="10287000"/>
                </a:lnTo>
                <a:lnTo>
                  <a:pt x="0" y="0"/>
                </a:lnTo>
                <a:close/>
              </a:path>
            </a:pathLst>
          </a:custGeom>
          <a:blipFill rotWithShape="1">
            <a:blip r:embed="rId3">
              <a:alphaModFix/>
            </a:blip>
            <a:stretch>
              <a:fillRect b="0" l="0" r="0" t="0"/>
            </a:stretch>
          </a:blipFill>
          <a:ln>
            <a:noFill/>
          </a:ln>
        </p:spPr>
      </p:sp>
      <p:sp>
        <p:nvSpPr>
          <p:cNvPr id="93" name="Google Shape;93;p1"/>
          <p:cNvSpPr txBox="1"/>
          <p:nvPr/>
        </p:nvSpPr>
        <p:spPr>
          <a:xfrm>
            <a:off x="10019186" y="4753388"/>
            <a:ext cx="7376700" cy="2198100"/>
          </a:xfrm>
          <a:prstGeom prst="rect">
            <a:avLst/>
          </a:prstGeom>
          <a:noFill/>
          <a:ln>
            <a:noFill/>
          </a:ln>
        </p:spPr>
        <p:txBody>
          <a:bodyPr anchorCtr="0" anchor="t" bIns="0" lIns="0" spcFirstLastPara="1" rIns="0" wrap="square" tIns="0">
            <a:spAutoFit/>
          </a:bodyPr>
          <a:lstStyle/>
          <a:p>
            <a:pPr indent="0" lvl="0" marL="0" marR="0" rtl="0" algn="r">
              <a:lnSpc>
                <a:spcPct val="138000"/>
              </a:lnSpc>
              <a:spcBef>
                <a:spcPts val="0"/>
              </a:spcBef>
              <a:spcAft>
                <a:spcPts val="0"/>
              </a:spcAft>
              <a:buNone/>
            </a:pPr>
            <a:r>
              <a:rPr b="1" i="0" lang="en-US" sz="6000" u="none" cap="none" strike="noStrike">
                <a:solidFill>
                  <a:srgbClr val="000000"/>
                </a:solidFill>
                <a:latin typeface="Poppins"/>
                <a:ea typeface="Poppins"/>
                <a:cs typeface="Poppins"/>
                <a:sym typeface="Poppins"/>
              </a:rPr>
              <a:t>Food For Thought This </a:t>
            </a:r>
            <a:r>
              <a:rPr b="1" lang="en-US" sz="6000">
                <a:latin typeface="Poppins"/>
                <a:ea typeface="Poppins"/>
                <a:cs typeface="Poppins"/>
                <a:sym typeface="Poppins"/>
              </a:rPr>
              <a:t>Ramadan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03" name="Google Shape;103;p2"/>
          <p:cNvSpPr/>
          <p:nvPr/>
        </p:nvSpPr>
        <p:spPr>
          <a:xfrm>
            <a:off x="5905679" y="3270851"/>
            <a:ext cx="5987449" cy="5987449"/>
          </a:xfrm>
          <a:custGeom>
            <a:rect b="b" l="l" r="r" t="t"/>
            <a:pathLst>
              <a:path extrusionOk="0" h="5987449" w="5987449">
                <a:moveTo>
                  <a:pt x="0" y="0"/>
                </a:moveTo>
                <a:lnTo>
                  <a:pt x="5987450" y="0"/>
                </a:lnTo>
                <a:lnTo>
                  <a:pt x="5987450" y="5987449"/>
                </a:lnTo>
                <a:lnTo>
                  <a:pt x="0" y="5987449"/>
                </a:lnTo>
                <a:lnTo>
                  <a:pt x="0" y="0"/>
                </a:lnTo>
                <a:close/>
              </a:path>
            </a:pathLst>
          </a:custGeom>
          <a:blipFill rotWithShape="1">
            <a:blip r:embed="rId4">
              <a:alphaModFix/>
            </a:blip>
            <a:stretch>
              <a:fillRect b="0" l="0" r="0" t="0"/>
            </a:stretch>
          </a:blipFill>
          <a:ln>
            <a:noFill/>
          </a:ln>
        </p:spPr>
      </p:sp>
      <p:sp>
        <p:nvSpPr>
          <p:cNvPr id="104" name="Google Shape;104;p2"/>
          <p:cNvSpPr txBox="1"/>
          <p:nvPr/>
        </p:nvSpPr>
        <p:spPr>
          <a:xfrm>
            <a:off x="4647525" y="732709"/>
            <a:ext cx="8992950" cy="197160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What Do Hands Have To Do With Ramadan?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14" name="Google Shape;114;p3"/>
          <p:cNvSpPr/>
          <p:nvPr/>
        </p:nvSpPr>
        <p:spPr>
          <a:xfrm>
            <a:off x="9962993" y="2887482"/>
            <a:ext cx="5987449" cy="6754186"/>
          </a:xfrm>
          <a:custGeom>
            <a:rect b="b" l="l" r="r" t="t"/>
            <a:pathLst>
              <a:path extrusionOk="0" h="6754186" w="5987449">
                <a:moveTo>
                  <a:pt x="0" y="0"/>
                </a:moveTo>
                <a:lnTo>
                  <a:pt x="5987450" y="0"/>
                </a:lnTo>
                <a:lnTo>
                  <a:pt x="5987450" y="6754186"/>
                </a:lnTo>
                <a:lnTo>
                  <a:pt x="0" y="6754186"/>
                </a:lnTo>
                <a:lnTo>
                  <a:pt x="0" y="0"/>
                </a:lnTo>
                <a:close/>
              </a:path>
            </a:pathLst>
          </a:custGeom>
          <a:blipFill rotWithShape="1">
            <a:blip r:embed="rId4">
              <a:alphaModFix/>
            </a:blip>
            <a:stretch>
              <a:fillRect b="0" l="-6401" r="-6401" t="0"/>
            </a:stretch>
          </a:blipFill>
          <a:ln>
            <a:noFill/>
          </a:ln>
        </p:spPr>
      </p:sp>
      <p:sp>
        <p:nvSpPr>
          <p:cNvPr id="115" name="Google Shape;115;p3"/>
          <p:cNvSpPr txBox="1"/>
          <p:nvPr/>
        </p:nvSpPr>
        <p:spPr>
          <a:xfrm>
            <a:off x="1028700" y="2755905"/>
            <a:ext cx="6916500" cy="68559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5000" u="none" cap="none" strike="noStrike">
                <a:solidFill>
                  <a:srgbClr val="000000"/>
                </a:solidFill>
                <a:latin typeface="Arimo"/>
                <a:ea typeface="Arimo"/>
                <a:cs typeface="Arimo"/>
                <a:sym typeface="Arimo"/>
              </a:rPr>
              <a:t>“</a:t>
            </a:r>
            <a:r>
              <a:rPr b="0" i="0" lang="en-US" sz="4700" u="none" cap="none" strike="noStrike">
                <a:solidFill>
                  <a:srgbClr val="000000"/>
                </a:solidFill>
                <a:latin typeface="Arimo"/>
                <a:ea typeface="Arimo"/>
                <a:cs typeface="Arimo"/>
                <a:sym typeface="Arimo"/>
              </a:rPr>
              <a:t>The example of the believers in their affection, mercy, and compassion for each other is that of a body. When any limb aches, the whole body reacts with sleeplessness and fever.”</a:t>
            </a:r>
            <a:endParaRPr sz="1100"/>
          </a:p>
        </p:txBody>
      </p:sp>
      <p:sp>
        <p:nvSpPr>
          <p:cNvPr id="116" name="Google Shape;116;p3"/>
          <p:cNvSpPr txBox="1"/>
          <p:nvPr/>
        </p:nvSpPr>
        <p:spPr>
          <a:xfrm>
            <a:off x="4486886" y="933450"/>
            <a:ext cx="8995577" cy="887071"/>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5199" u="none" cap="none" strike="noStrike">
                <a:solidFill>
                  <a:srgbClr val="000000"/>
                </a:solidFill>
                <a:latin typeface="Arial"/>
                <a:ea typeface="Arial"/>
                <a:cs typeface="Arial"/>
                <a:sym typeface="Arial"/>
              </a:rPr>
              <a:t>Who is this describing now?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p:nvPr/>
        </p:nvSpPr>
        <p:spPr>
          <a:xfrm>
            <a:off x="11101300" y="3857143"/>
            <a:ext cx="5352843" cy="4598672"/>
          </a:xfrm>
          <a:custGeom>
            <a:rect b="b" l="l" r="r" t="t"/>
            <a:pathLst>
              <a:path extrusionOk="0" h="4598672" w="5352843">
                <a:moveTo>
                  <a:pt x="0" y="0"/>
                </a:moveTo>
                <a:lnTo>
                  <a:pt x="5352844" y="0"/>
                </a:lnTo>
                <a:lnTo>
                  <a:pt x="5352844" y="4598671"/>
                </a:lnTo>
                <a:lnTo>
                  <a:pt x="0" y="4598671"/>
                </a:lnTo>
                <a:lnTo>
                  <a:pt x="0" y="0"/>
                </a:lnTo>
                <a:close/>
              </a:path>
            </a:pathLst>
          </a:custGeom>
          <a:blipFill rotWithShape="1">
            <a:blip r:embed="rId3">
              <a:alphaModFix/>
            </a:blip>
            <a:stretch>
              <a:fillRect b="-8196" l="0" r="0" t="-8196"/>
            </a:stretch>
          </a:blipFill>
          <a:ln>
            <a:noFill/>
          </a:ln>
        </p:spPr>
      </p:sp>
      <p:sp>
        <p:nvSpPr>
          <p:cNvPr id="126" name="Google Shape;126;p4"/>
          <p:cNvSpPr/>
          <p:nvPr/>
        </p:nvSpPr>
        <p:spPr>
          <a:xfrm>
            <a:off x="2174178" y="3857143"/>
            <a:ext cx="5329812" cy="4598672"/>
          </a:xfrm>
          <a:custGeom>
            <a:rect b="b" l="l" r="r" t="t"/>
            <a:pathLst>
              <a:path extrusionOk="0" h="4598672" w="5329812">
                <a:moveTo>
                  <a:pt x="0" y="0"/>
                </a:moveTo>
                <a:lnTo>
                  <a:pt x="5329812" y="0"/>
                </a:lnTo>
                <a:lnTo>
                  <a:pt x="5329812" y="4598671"/>
                </a:lnTo>
                <a:lnTo>
                  <a:pt x="0" y="4598671"/>
                </a:lnTo>
                <a:lnTo>
                  <a:pt x="0" y="0"/>
                </a:lnTo>
                <a:close/>
              </a:path>
            </a:pathLst>
          </a:custGeom>
          <a:blipFill rotWithShape="1">
            <a:blip r:embed="rId4">
              <a:alphaModFix/>
            </a:blip>
            <a:stretch>
              <a:fillRect b="0" l="-15063" r="-15062" t="0"/>
            </a:stretch>
          </a:blipFill>
          <a:ln>
            <a:noFill/>
          </a:ln>
        </p:spPr>
      </p:sp>
      <p:sp>
        <p:nvSpPr>
          <p:cNvPr id="127" name="Google Shape;127;p4"/>
          <p:cNvSpPr txBox="1"/>
          <p:nvPr/>
        </p:nvSpPr>
        <p:spPr>
          <a:xfrm>
            <a:off x="4462337" y="1318029"/>
            <a:ext cx="9650832" cy="155239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5000" u="none" cap="none" strike="noStrike">
                <a:solidFill>
                  <a:srgbClr val="000000"/>
                </a:solidFill>
                <a:latin typeface="Arimo"/>
                <a:ea typeface="Arimo"/>
                <a:cs typeface="Arimo"/>
                <a:sym typeface="Arimo"/>
              </a:rPr>
              <a:t>What Do Hands Have To Do These Things?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137" name="Google Shape;137;p5"/>
          <p:cNvSpPr/>
          <p:nvPr/>
        </p:nvSpPr>
        <p:spPr>
          <a:xfrm>
            <a:off x="805069" y="4357438"/>
            <a:ext cx="6625770" cy="4900862"/>
          </a:xfrm>
          <a:custGeom>
            <a:rect b="b" l="l" r="r" t="t"/>
            <a:pathLst>
              <a:path extrusionOk="0" h="4900862" w="6625770">
                <a:moveTo>
                  <a:pt x="0" y="0"/>
                </a:moveTo>
                <a:lnTo>
                  <a:pt x="6625769" y="0"/>
                </a:lnTo>
                <a:lnTo>
                  <a:pt x="6625769" y="4900862"/>
                </a:lnTo>
                <a:lnTo>
                  <a:pt x="0" y="4900862"/>
                </a:lnTo>
                <a:lnTo>
                  <a:pt x="0" y="0"/>
                </a:lnTo>
                <a:close/>
              </a:path>
            </a:pathLst>
          </a:custGeom>
          <a:blipFill rotWithShape="1">
            <a:blip r:embed="rId4">
              <a:alphaModFix/>
            </a:blip>
            <a:stretch>
              <a:fillRect b="0" l="-10185" r="-962" t="0"/>
            </a:stretch>
          </a:blipFill>
          <a:ln>
            <a:noFill/>
          </a:ln>
        </p:spPr>
      </p:sp>
      <p:sp>
        <p:nvSpPr>
          <p:cNvPr id="138" name="Google Shape;138;p5"/>
          <p:cNvSpPr/>
          <p:nvPr/>
        </p:nvSpPr>
        <p:spPr>
          <a:xfrm>
            <a:off x="7918363" y="4212957"/>
            <a:ext cx="9325087" cy="5222049"/>
          </a:xfrm>
          <a:custGeom>
            <a:rect b="b" l="l" r="r" t="t"/>
            <a:pathLst>
              <a:path extrusionOk="0" h="5222049" w="9325087">
                <a:moveTo>
                  <a:pt x="0" y="0"/>
                </a:moveTo>
                <a:lnTo>
                  <a:pt x="9325087" y="0"/>
                </a:lnTo>
                <a:lnTo>
                  <a:pt x="9325087" y="5222049"/>
                </a:lnTo>
                <a:lnTo>
                  <a:pt x="0" y="5222049"/>
                </a:lnTo>
                <a:lnTo>
                  <a:pt x="0" y="0"/>
                </a:lnTo>
                <a:close/>
              </a:path>
            </a:pathLst>
          </a:custGeom>
          <a:blipFill rotWithShape="1">
            <a:blip r:embed="rId5">
              <a:alphaModFix/>
            </a:blip>
            <a:stretch>
              <a:fillRect b="0" l="0" r="0" t="0"/>
            </a:stretch>
          </a:blipFill>
          <a:ln>
            <a:noFill/>
          </a:ln>
        </p:spPr>
      </p:sp>
      <p:sp>
        <p:nvSpPr>
          <p:cNvPr id="139" name="Google Shape;139;p5"/>
          <p:cNvSpPr txBox="1"/>
          <p:nvPr/>
        </p:nvSpPr>
        <p:spPr>
          <a:xfrm>
            <a:off x="4117953" y="1825604"/>
            <a:ext cx="9522600" cy="1043100"/>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None/>
            </a:pPr>
            <a:r>
              <a:rPr b="0" i="0" lang="en-US" sz="6776" u="none" cap="none" strike="noStrike">
                <a:solidFill>
                  <a:srgbClr val="000000"/>
                </a:solidFill>
                <a:latin typeface="Arimo"/>
                <a:ea typeface="Arimo"/>
                <a:cs typeface="Arimo"/>
                <a:sym typeface="Arimo"/>
              </a:rPr>
              <a:t>Hands </a:t>
            </a:r>
            <a:r>
              <a:rPr lang="en-US" sz="6776">
                <a:latin typeface="Arimo"/>
                <a:ea typeface="Arimo"/>
                <a:cs typeface="Arimo"/>
                <a:sym typeface="Arimo"/>
              </a:rPr>
              <a:t>f</a:t>
            </a:r>
            <a:r>
              <a:rPr b="0" i="0" lang="en-US" sz="6776" u="none" cap="none" strike="noStrike">
                <a:solidFill>
                  <a:srgbClr val="000000"/>
                </a:solidFill>
                <a:latin typeface="Arimo"/>
                <a:ea typeface="Arimo"/>
                <a:cs typeface="Arimo"/>
                <a:sym typeface="Arimo"/>
              </a:rPr>
              <a:t>or Eating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6"/>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149" name="Google Shape;149;p6"/>
          <p:cNvSpPr/>
          <p:nvPr/>
        </p:nvSpPr>
        <p:spPr>
          <a:xfrm>
            <a:off x="10842800" y="3870025"/>
            <a:ext cx="5952367" cy="4926822"/>
          </a:xfrm>
          <a:custGeom>
            <a:rect b="b" l="l" r="r" t="t"/>
            <a:pathLst>
              <a:path extrusionOk="0" h="3725385" w="5952367">
                <a:moveTo>
                  <a:pt x="0" y="0"/>
                </a:moveTo>
                <a:lnTo>
                  <a:pt x="5952367" y="0"/>
                </a:lnTo>
                <a:lnTo>
                  <a:pt x="5952367" y="3725385"/>
                </a:lnTo>
                <a:lnTo>
                  <a:pt x="0" y="3725385"/>
                </a:lnTo>
                <a:lnTo>
                  <a:pt x="0" y="0"/>
                </a:lnTo>
                <a:close/>
              </a:path>
            </a:pathLst>
          </a:custGeom>
          <a:blipFill rotWithShape="1">
            <a:blip r:embed="rId4">
              <a:alphaModFix/>
            </a:blip>
            <a:stretch>
              <a:fillRect b="-6450" l="0" r="0" t="-63"/>
            </a:stretch>
          </a:blipFill>
          <a:ln>
            <a:noFill/>
          </a:ln>
        </p:spPr>
      </p:sp>
      <p:sp>
        <p:nvSpPr>
          <p:cNvPr id="150" name="Google Shape;150;p6"/>
          <p:cNvSpPr/>
          <p:nvPr/>
        </p:nvSpPr>
        <p:spPr>
          <a:xfrm>
            <a:off x="1507910" y="3870014"/>
            <a:ext cx="4966406" cy="4813233"/>
          </a:xfrm>
          <a:custGeom>
            <a:rect b="b" l="l" r="r" t="t"/>
            <a:pathLst>
              <a:path extrusionOk="0" h="4813233" w="4966406">
                <a:moveTo>
                  <a:pt x="0" y="0"/>
                </a:moveTo>
                <a:lnTo>
                  <a:pt x="4966407" y="0"/>
                </a:lnTo>
                <a:lnTo>
                  <a:pt x="4966407" y="4813234"/>
                </a:lnTo>
                <a:lnTo>
                  <a:pt x="0" y="4813234"/>
                </a:lnTo>
                <a:lnTo>
                  <a:pt x="0" y="0"/>
                </a:lnTo>
                <a:close/>
              </a:path>
            </a:pathLst>
          </a:custGeom>
          <a:blipFill rotWithShape="1">
            <a:blip r:embed="rId5">
              <a:alphaModFix/>
            </a:blip>
            <a:stretch>
              <a:fillRect b="0" l="-2308" r="-5525" t="0"/>
            </a:stretch>
          </a:blipFill>
          <a:ln>
            <a:noFill/>
          </a:ln>
        </p:spPr>
      </p:sp>
      <p:sp>
        <p:nvSpPr>
          <p:cNvPr id="151" name="Google Shape;151;p6"/>
          <p:cNvSpPr txBox="1"/>
          <p:nvPr/>
        </p:nvSpPr>
        <p:spPr>
          <a:xfrm>
            <a:off x="4647525" y="1000125"/>
            <a:ext cx="8992950" cy="10000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How do feel...</a:t>
            </a:r>
            <a:endParaRPr/>
          </a:p>
        </p:txBody>
      </p:sp>
      <p:sp>
        <p:nvSpPr>
          <p:cNvPr id="152" name="Google Shape;152;p6"/>
          <p:cNvSpPr txBox="1"/>
          <p:nvPr/>
        </p:nvSpPr>
        <p:spPr>
          <a:xfrm>
            <a:off x="677279" y="3005472"/>
            <a:ext cx="6309372" cy="79048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5000" u="none" cap="none" strike="noStrike">
                <a:solidFill>
                  <a:srgbClr val="000000"/>
                </a:solidFill>
                <a:latin typeface="Arimo"/>
                <a:ea typeface="Arimo"/>
                <a:cs typeface="Arimo"/>
                <a:sym typeface="Arimo"/>
              </a:rPr>
              <a:t>At the end of a fast?</a:t>
            </a:r>
            <a:endParaRPr/>
          </a:p>
        </p:txBody>
      </p:sp>
      <p:sp>
        <p:nvSpPr>
          <p:cNvPr id="153" name="Google Shape;153;p6"/>
          <p:cNvSpPr txBox="1"/>
          <p:nvPr/>
        </p:nvSpPr>
        <p:spPr>
          <a:xfrm>
            <a:off x="10485789" y="3005472"/>
            <a:ext cx="6309372" cy="79048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5000" u="none" cap="none" strike="noStrike">
                <a:solidFill>
                  <a:srgbClr val="000000"/>
                </a:solidFill>
                <a:latin typeface="Arimo"/>
                <a:ea typeface="Arimo"/>
                <a:cs typeface="Arimo"/>
                <a:sym typeface="Arimo"/>
              </a:rPr>
              <a:t>After Iftar?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p:nvPr/>
        </p:nvSpPr>
        <p:spPr>
          <a:xfrm>
            <a:off x="0" y="0"/>
            <a:ext cx="18287980" cy="10287000"/>
          </a:xfrm>
          <a:custGeom>
            <a:rect b="b" l="l" r="r" t="t"/>
            <a:pathLst>
              <a:path extrusionOk="0" h="10287000" w="18287980">
                <a:moveTo>
                  <a:pt x="0" y="0"/>
                </a:moveTo>
                <a:lnTo>
                  <a:pt x="18287980" y="0"/>
                </a:lnTo>
                <a:lnTo>
                  <a:pt x="18287980" y="10287000"/>
                </a:lnTo>
                <a:lnTo>
                  <a:pt x="0" y="10287000"/>
                </a:lnTo>
                <a:lnTo>
                  <a:pt x="0" y="0"/>
                </a:lnTo>
                <a:close/>
              </a:path>
            </a:pathLst>
          </a:custGeom>
          <a:blipFill rotWithShape="1">
            <a:blip r:embed="rId3">
              <a:alphaModFix/>
            </a:blip>
            <a:stretch>
              <a:fillRect b="0" l="0" r="0" t="0"/>
            </a:stretch>
          </a:blipFill>
          <a:ln>
            <a:noFill/>
          </a:ln>
        </p:spPr>
      </p:sp>
      <p:sp>
        <p:nvSpPr>
          <p:cNvPr id="163" name="Google Shape;163;p7"/>
          <p:cNvSpPr/>
          <p:nvPr/>
        </p:nvSpPr>
        <p:spPr>
          <a:xfrm>
            <a:off x="10929500" y="3622102"/>
            <a:ext cx="5420400" cy="4720538"/>
          </a:xfrm>
          <a:custGeom>
            <a:rect b="b" l="l" r="r" t="t"/>
            <a:pathLst>
              <a:path extrusionOk="0" h="4720538" w="5420400">
                <a:moveTo>
                  <a:pt x="0" y="0"/>
                </a:moveTo>
                <a:lnTo>
                  <a:pt x="5420400" y="0"/>
                </a:lnTo>
                <a:lnTo>
                  <a:pt x="5420400" y="4720538"/>
                </a:lnTo>
                <a:lnTo>
                  <a:pt x="0" y="4720538"/>
                </a:lnTo>
                <a:lnTo>
                  <a:pt x="0" y="0"/>
                </a:lnTo>
                <a:close/>
              </a:path>
            </a:pathLst>
          </a:custGeom>
          <a:blipFill rotWithShape="1">
            <a:blip r:embed="rId4">
              <a:alphaModFix/>
            </a:blip>
            <a:stretch>
              <a:fillRect b="-25533" l="0" r="0" t="-27563"/>
            </a:stretch>
          </a:blipFill>
          <a:ln>
            <a:noFill/>
          </a:ln>
        </p:spPr>
      </p:sp>
      <p:sp>
        <p:nvSpPr>
          <p:cNvPr id="164" name="Google Shape;164;p7"/>
          <p:cNvSpPr txBox="1"/>
          <p:nvPr/>
        </p:nvSpPr>
        <p:spPr>
          <a:xfrm>
            <a:off x="578225" y="4991100"/>
            <a:ext cx="9520950" cy="2146716"/>
          </a:xfrm>
          <a:prstGeom prst="rect">
            <a:avLst/>
          </a:prstGeom>
          <a:noFill/>
          <a:ln>
            <a:noFill/>
          </a:ln>
        </p:spPr>
        <p:txBody>
          <a:bodyPr anchorCtr="0" anchor="t" bIns="0" lIns="0" spcFirstLastPara="1" rIns="0" wrap="square" tIns="0">
            <a:spAutoFit/>
          </a:bodyPr>
          <a:lstStyle/>
          <a:p>
            <a:pPr indent="0" lvl="0" marL="0" marR="0" rtl="0" algn="l">
              <a:lnSpc>
                <a:spcPct val="138009"/>
              </a:lnSpc>
              <a:spcBef>
                <a:spcPts val="0"/>
              </a:spcBef>
              <a:spcAft>
                <a:spcPts val="0"/>
              </a:spcAft>
              <a:buNone/>
            </a:pPr>
            <a:r>
              <a:rPr b="0" i="0" lang="en-US" sz="3999" u="none" cap="none" strike="noStrike">
                <a:solidFill>
                  <a:srgbClr val="000000"/>
                </a:solidFill>
                <a:latin typeface="Arial"/>
                <a:ea typeface="Arial"/>
                <a:cs typeface="Arial"/>
                <a:sym typeface="Arial"/>
              </a:rPr>
              <a:t>A really difficult fast</a:t>
            </a:r>
            <a:endParaRPr/>
          </a:p>
          <a:p>
            <a:pPr indent="0" lvl="0" marL="0" marR="0" rtl="0" algn="l">
              <a:lnSpc>
                <a:spcPct val="138009"/>
              </a:lnSpc>
              <a:spcBef>
                <a:spcPts val="0"/>
              </a:spcBef>
              <a:spcAft>
                <a:spcPts val="0"/>
              </a:spcAft>
              <a:buNone/>
            </a:pPr>
            <a:r>
              <a:rPr b="0" i="0" lang="en-US" sz="3999" u="none" cap="none" strike="noStrike">
                <a:solidFill>
                  <a:srgbClr val="000000"/>
                </a:solidFill>
                <a:latin typeface="Arial"/>
                <a:ea typeface="Arial"/>
                <a:cs typeface="Arial"/>
                <a:sym typeface="Arial"/>
              </a:rPr>
              <a:t>A wonderful iftar</a:t>
            </a:r>
            <a:endParaRPr/>
          </a:p>
          <a:p>
            <a:pPr indent="0" lvl="0" marL="0" marR="0" rtl="0" algn="l">
              <a:lnSpc>
                <a:spcPct val="138009"/>
              </a:lnSpc>
              <a:spcBef>
                <a:spcPts val="0"/>
              </a:spcBef>
              <a:spcAft>
                <a:spcPts val="0"/>
              </a:spcAft>
              <a:buNone/>
            </a:pPr>
            <a:r>
              <a:rPr b="0" i="0" lang="en-US" sz="3999" u="none" cap="none" strike="noStrike">
                <a:solidFill>
                  <a:srgbClr val="000000"/>
                </a:solidFill>
                <a:latin typeface="Arial"/>
                <a:ea typeface="Arial"/>
                <a:cs typeface="Arial"/>
                <a:sym typeface="Arial"/>
              </a:rPr>
              <a:t>Your favorite Ramadan food </a:t>
            </a:r>
            <a:endParaRPr/>
          </a:p>
        </p:txBody>
      </p:sp>
      <p:sp>
        <p:nvSpPr>
          <p:cNvPr id="165" name="Google Shape;165;p7"/>
          <p:cNvSpPr txBox="1"/>
          <p:nvPr/>
        </p:nvSpPr>
        <p:spPr>
          <a:xfrm>
            <a:off x="578225" y="1467343"/>
            <a:ext cx="7347678" cy="1375264"/>
          </a:xfrm>
          <a:prstGeom prst="rect">
            <a:avLst/>
          </a:prstGeom>
          <a:noFill/>
          <a:ln>
            <a:noFill/>
          </a:ln>
        </p:spPr>
        <p:txBody>
          <a:bodyPr anchorCtr="0" anchor="t" bIns="0" lIns="0" spcFirstLastPara="1" rIns="0" wrap="square" tIns="0">
            <a:spAutoFit/>
          </a:bodyPr>
          <a:lstStyle/>
          <a:p>
            <a:pPr indent="0" lvl="0" marL="0" marR="0" rtl="0" algn="l">
              <a:lnSpc>
                <a:spcPct val="138009"/>
              </a:lnSpc>
              <a:spcBef>
                <a:spcPts val="0"/>
              </a:spcBef>
              <a:spcAft>
                <a:spcPts val="0"/>
              </a:spcAft>
              <a:buNone/>
            </a:pPr>
            <a:r>
              <a:rPr b="1" i="0" lang="en-US" sz="3999" u="none" cap="none" strike="noStrike">
                <a:solidFill>
                  <a:srgbClr val="FFFFFF"/>
                </a:solidFill>
                <a:latin typeface="League Spartan"/>
                <a:ea typeface="League Spartan"/>
                <a:cs typeface="League Spartan"/>
                <a:sym typeface="League Spartan"/>
              </a:rPr>
              <a:t>Share Your Thoughts and Feelings!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75" name="Google Shape;175;p8"/>
          <p:cNvSpPr/>
          <p:nvPr/>
        </p:nvSpPr>
        <p:spPr>
          <a:xfrm>
            <a:off x="1028700" y="2728682"/>
            <a:ext cx="17075883" cy="6777358"/>
          </a:xfrm>
          <a:custGeom>
            <a:rect b="b" l="l" r="r" t="t"/>
            <a:pathLst>
              <a:path extrusionOk="0" h="6777358" w="17075883">
                <a:moveTo>
                  <a:pt x="0" y="0"/>
                </a:moveTo>
                <a:lnTo>
                  <a:pt x="17075883" y="0"/>
                </a:lnTo>
                <a:lnTo>
                  <a:pt x="17075883" y="6777359"/>
                </a:lnTo>
                <a:lnTo>
                  <a:pt x="0" y="6777359"/>
                </a:lnTo>
                <a:lnTo>
                  <a:pt x="0" y="0"/>
                </a:lnTo>
                <a:close/>
              </a:path>
            </a:pathLst>
          </a:custGeom>
          <a:blipFill rotWithShape="1">
            <a:blip r:embed="rId4">
              <a:alphaModFix/>
            </a:blip>
            <a:stretch>
              <a:fillRect b="-27186" l="0" r="0" t="-40858"/>
            </a:stretch>
          </a:blipFill>
          <a:ln>
            <a:noFill/>
          </a:ln>
        </p:spPr>
      </p:sp>
      <p:sp>
        <p:nvSpPr>
          <p:cNvPr id="176" name="Google Shape;176;p8"/>
          <p:cNvSpPr txBox="1"/>
          <p:nvPr/>
        </p:nvSpPr>
        <p:spPr>
          <a:xfrm>
            <a:off x="5070167" y="284190"/>
            <a:ext cx="8992950" cy="197160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How Long Do Muslims Fast Around The World?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86" name="Google Shape;186;p9"/>
          <p:cNvSpPr/>
          <p:nvPr/>
        </p:nvSpPr>
        <p:spPr>
          <a:xfrm>
            <a:off x="1494200" y="2998475"/>
            <a:ext cx="15176817" cy="3993716"/>
          </a:xfrm>
          <a:custGeom>
            <a:rect b="b" l="l" r="r" t="t"/>
            <a:pathLst>
              <a:path extrusionOk="0" h="4226155" w="19150558">
                <a:moveTo>
                  <a:pt x="0" y="0"/>
                </a:moveTo>
                <a:lnTo>
                  <a:pt x="19150558" y="0"/>
                </a:lnTo>
                <a:lnTo>
                  <a:pt x="19150558" y="4226155"/>
                </a:lnTo>
                <a:lnTo>
                  <a:pt x="0" y="4226155"/>
                </a:lnTo>
                <a:lnTo>
                  <a:pt x="0" y="0"/>
                </a:lnTo>
                <a:close/>
              </a:path>
            </a:pathLst>
          </a:custGeom>
          <a:blipFill rotWithShape="1">
            <a:blip r:embed="rId4">
              <a:alphaModFix/>
            </a:blip>
            <a:stretch>
              <a:fillRect b="-2669" l="0" r="0" t="-1159"/>
            </a:stretch>
          </a:blipFill>
          <a:ln>
            <a:noFill/>
          </a:ln>
        </p:spPr>
      </p:sp>
      <p:sp>
        <p:nvSpPr>
          <p:cNvPr id="187" name="Google Shape;187;p9"/>
          <p:cNvSpPr txBox="1"/>
          <p:nvPr/>
        </p:nvSpPr>
        <p:spPr>
          <a:xfrm>
            <a:off x="2459121" y="7975940"/>
            <a:ext cx="12411317" cy="10000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In Gaza The Fast Does Not Finish</a:t>
            </a:r>
            <a:endParaRPr/>
          </a:p>
        </p:txBody>
      </p:sp>
      <p:sp>
        <p:nvSpPr>
          <p:cNvPr id="188" name="Google Shape;188;p9"/>
          <p:cNvSpPr txBox="1"/>
          <p:nvPr/>
        </p:nvSpPr>
        <p:spPr>
          <a:xfrm>
            <a:off x="4942377" y="1000125"/>
            <a:ext cx="8992950" cy="10000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Palestinan Fast Times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0"/>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198" name="Google Shape;198;p10"/>
          <p:cNvSpPr/>
          <p:nvPr/>
        </p:nvSpPr>
        <p:spPr>
          <a:xfrm>
            <a:off x="7369400" y="4245976"/>
            <a:ext cx="5508860" cy="3629485"/>
          </a:xfrm>
          <a:custGeom>
            <a:rect b="b" l="l" r="r" t="t"/>
            <a:pathLst>
              <a:path extrusionOk="0" h="4078073" w="7444406">
                <a:moveTo>
                  <a:pt x="0" y="0"/>
                </a:moveTo>
                <a:lnTo>
                  <a:pt x="7444405" y="0"/>
                </a:lnTo>
                <a:lnTo>
                  <a:pt x="7444405" y="4078072"/>
                </a:lnTo>
                <a:lnTo>
                  <a:pt x="0" y="4078072"/>
                </a:lnTo>
                <a:lnTo>
                  <a:pt x="0" y="0"/>
                </a:lnTo>
                <a:close/>
              </a:path>
            </a:pathLst>
          </a:custGeom>
          <a:blipFill rotWithShape="1">
            <a:blip r:embed="rId4">
              <a:alphaModFix/>
            </a:blip>
            <a:stretch>
              <a:fillRect b="0" l="-13390" r="-13390" t="-4633"/>
            </a:stretch>
          </a:blipFill>
          <a:ln>
            <a:noFill/>
          </a:ln>
        </p:spPr>
      </p:sp>
      <p:sp>
        <p:nvSpPr>
          <p:cNvPr id="199" name="Google Shape;199;p10"/>
          <p:cNvSpPr/>
          <p:nvPr/>
        </p:nvSpPr>
        <p:spPr>
          <a:xfrm>
            <a:off x="2210752" y="4237068"/>
            <a:ext cx="3615035" cy="5021232"/>
          </a:xfrm>
          <a:custGeom>
            <a:rect b="b" l="l" r="r" t="t"/>
            <a:pathLst>
              <a:path extrusionOk="0" h="5021232" w="3615035">
                <a:moveTo>
                  <a:pt x="0" y="0"/>
                </a:moveTo>
                <a:lnTo>
                  <a:pt x="3615035" y="0"/>
                </a:lnTo>
                <a:lnTo>
                  <a:pt x="3615035" y="5021232"/>
                </a:lnTo>
                <a:lnTo>
                  <a:pt x="0" y="5021232"/>
                </a:lnTo>
                <a:lnTo>
                  <a:pt x="0" y="0"/>
                </a:lnTo>
                <a:close/>
              </a:path>
            </a:pathLst>
          </a:custGeom>
          <a:blipFill rotWithShape="1">
            <a:blip r:embed="rId5">
              <a:alphaModFix/>
            </a:blip>
            <a:stretch>
              <a:fillRect b="0" l="-4416" r="-1099" t="0"/>
            </a:stretch>
          </a:blipFill>
          <a:ln>
            <a:noFill/>
          </a:ln>
        </p:spPr>
      </p:sp>
      <p:sp>
        <p:nvSpPr>
          <p:cNvPr id="200" name="Google Shape;200;p10"/>
          <p:cNvSpPr/>
          <p:nvPr/>
        </p:nvSpPr>
        <p:spPr>
          <a:xfrm>
            <a:off x="13217925" y="4144227"/>
            <a:ext cx="4148666" cy="5220751"/>
          </a:xfrm>
          <a:custGeom>
            <a:rect b="b" l="l" r="r" t="t"/>
            <a:pathLst>
              <a:path extrusionOk="0" h="4135248" w="4233333">
                <a:moveTo>
                  <a:pt x="0" y="0"/>
                </a:moveTo>
                <a:lnTo>
                  <a:pt x="4233333" y="0"/>
                </a:lnTo>
                <a:lnTo>
                  <a:pt x="4233333" y="4135248"/>
                </a:lnTo>
                <a:lnTo>
                  <a:pt x="0" y="4135248"/>
                </a:lnTo>
                <a:lnTo>
                  <a:pt x="0" y="0"/>
                </a:lnTo>
                <a:close/>
              </a:path>
            </a:pathLst>
          </a:custGeom>
          <a:blipFill rotWithShape="1">
            <a:blip r:embed="rId6">
              <a:alphaModFix/>
            </a:blip>
            <a:stretch>
              <a:fillRect b="0" l="0" r="0" t="0"/>
            </a:stretch>
          </a:blipFill>
          <a:ln>
            <a:noFill/>
          </a:ln>
        </p:spPr>
      </p:sp>
      <p:sp>
        <p:nvSpPr>
          <p:cNvPr id="201" name="Google Shape;201;p10"/>
          <p:cNvSpPr txBox="1"/>
          <p:nvPr/>
        </p:nvSpPr>
        <p:spPr>
          <a:xfrm>
            <a:off x="4647525" y="1000125"/>
            <a:ext cx="8992950" cy="10000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Compare Iftars</a:t>
            </a:r>
            <a:endParaRPr/>
          </a:p>
        </p:txBody>
      </p:sp>
      <p:sp>
        <p:nvSpPr>
          <p:cNvPr id="202" name="Google Shape;202;p10"/>
          <p:cNvSpPr txBox="1"/>
          <p:nvPr/>
        </p:nvSpPr>
        <p:spPr>
          <a:xfrm>
            <a:off x="1470583" y="2557949"/>
            <a:ext cx="6309372" cy="155239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5000" u="none" cap="none" strike="noStrike">
                <a:solidFill>
                  <a:srgbClr val="000000"/>
                </a:solidFill>
                <a:latin typeface="Arimo"/>
                <a:ea typeface="Arimo"/>
                <a:cs typeface="Arimo"/>
                <a:sym typeface="Arimo"/>
              </a:rPr>
              <a:t>Your Iftar</a:t>
            </a:r>
            <a:endParaRPr/>
          </a:p>
          <a:p>
            <a:pPr indent="0" lvl="0" marL="0" marR="0" rtl="0" algn="ctr">
              <a:lnSpc>
                <a:spcPct val="120000"/>
              </a:lnSpc>
              <a:spcBef>
                <a:spcPts val="0"/>
              </a:spcBef>
              <a:spcAft>
                <a:spcPts val="0"/>
              </a:spcAft>
              <a:buNone/>
            </a:pPr>
            <a:r>
              <a:rPr b="0" i="0" lang="en-US" sz="5000" u="none" cap="none" strike="noStrike">
                <a:solidFill>
                  <a:srgbClr val="000000"/>
                </a:solidFill>
                <a:latin typeface="Arimo"/>
                <a:ea typeface="Arimo"/>
                <a:cs typeface="Arimo"/>
                <a:sym typeface="Arimo"/>
              </a:rPr>
              <a:t>Anything You Want</a:t>
            </a:r>
            <a:endParaRPr/>
          </a:p>
        </p:txBody>
      </p:sp>
      <p:sp>
        <p:nvSpPr>
          <p:cNvPr id="203" name="Google Shape;203;p10"/>
          <p:cNvSpPr txBox="1"/>
          <p:nvPr/>
        </p:nvSpPr>
        <p:spPr>
          <a:xfrm>
            <a:off x="9144000" y="2338879"/>
            <a:ext cx="8115300" cy="1466689"/>
          </a:xfrm>
          <a:prstGeom prst="rect">
            <a:avLst/>
          </a:prstGeom>
          <a:noFill/>
          <a:ln>
            <a:noFill/>
          </a:ln>
        </p:spPr>
        <p:txBody>
          <a:bodyPr anchorCtr="0" anchor="t" bIns="0" lIns="0" spcFirstLastPara="1" rIns="0" wrap="square" tIns="0">
            <a:spAutoFit/>
          </a:bodyPr>
          <a:lstStyle/>
          <a:p>
            <a:pPr indent="0" lvl="0" marL="0" marR="0" rtl="0" algn="ctr">
              <a:lnSpc>
                <a:spcPct val="119979"/>
              </a:lnSpc>
              <a:spcBef>
                <a:spcPts val="0"/>
              </a:spcBef>
              <a:spcAft>
                <a:spcPts val="0"/>
              </a:spcAft>
              <a:buNone/>
            </a:pPr>
            <a:r>
              <a:rPr b="0" i="0" lang="en-US" sz="4800" u="none" cap="none" strike="noStrike">
                <a:solidFill>
                  <a:srgbClr val="000000"/>
                </a:solidFill>
                <a:latin typeface="Arimo"/>
                <a:ea typeface="Arimo"/>
                <a:cs typeface="Arimo"/>
                <a:sym typeface="Arimo"/>
              </a:rPr>
              <a:t>Their Iftar</a:t>
            </a:r>
            <a:endParaRPr/>
          </a:p>
          <a:p>
            <a:pPr indent="0" lvl="0" marL="0" marR="0" rtl="0" algn="ctr">
              <a:lnSpc>
                <a:spcPct val="119979"/>
              </a:lnSpc>
              <a:spcBef>
                <a:spcPts val="0"/>
              </a:spcBef>
              <a:spcAft>
                <a:spcPts val="0"/>
              </a:spcAft>
              <a:buNone/>
            </a:pPr>
            <a:r>
              <a:rPr b="0" i="0" lang="en-US" sz="4800" u="sng" cap="none" strike="noStrike">
                <a:solidFill>
                  <a:srgbClr val="000000"/>
                </a:solidFill>
                <a:latin typeface="Arimo"/>
                <a:ea typeface="Arimo"/>
                <a:cs typeface="Arimo"/>
                <a:sym typeface="Arimo"/>
                <a:hlinkClick r:id="rId7">
                  <a:extLst>
                    <a:ext uri="{A12FA001-AC4F-418D-AE19-62706E023703}">
                      <ahyp:hlinkClr val="tx"/>
                    </a:ext>
                  </a:extLst>
                </a:hlinkClick>
              </a:rPr>
              <a:t>Animal Feed And Wild Plants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1"/>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213" name="Google Shape;213;p11"/>
          <p:cNvSpPr/>
          <p:nvPr/>
        </p:nvSpPr>
        <p:spPr>
          <a:xfrm>
            <a:off x="3797154" y="2551695"/>
            <a:ext cx="10469104" cy="7066645"/>
          </a:xfrm>
          <a:custGeom>
            <a:rect b="b" l="l" r="r" t="t"/>
            <a:pathLst>
              <a:path extrusionOk="0" h="7066645" w="10469104">
                <a:moveTo>
                  <a:pt x="0" y="0"/>
                </a:moveTo>
                <a:lnTo>
                  <a:pt x="10469104" y="0"/>
                </a:lnTo>
                <a:lnTo>
                  <a:pt x="10469104" y="7066645"/>
                </a:lnTo>
                <a:lnTo>
                  <a:pt x="0" y="7066645"/>
                </a:lnTo>
                <a:lnTo>
                  <a:pt x="0" y="0"/>
                </a:lnTo>
                <a:close/>
              </a:path>
            </a:pathLst>
          </a:custGeom>
          <a:blipFill rotWithShape="1">
            <a:blip r:embed="rId4">
              <a:alphaModFix/>
            </a:blip>
            <a:stretch>
              <a:fillRect b="0" l="0" r="0" t="0"/>
            </a:stretch>
          </a:blipFill>
          <a:ln>
            <a:noFill/>
          </a:ln>
        </p:spPr>
      </p:sp>
      <p:sp>
        <p:nvSpPr>
          <p:cNvPr id="214" name="Google Shape;214;p11"/>
          <p:cNvSpPr txBox="1"/>
          <p:nvPr/>
        </p:nvSpPr>
        <p:spPr>
          <a:xfrm>
            <a:off x="4647525" y="1000125"/>
            <a:ext cx="8992950" cy="10000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6400" u="none" cap="none" strike="noStrike">
                <a:solidFill>
                  <a:srgbClr val="000000"/>
                </a:solidFill>
                <a:latin typeface="Arimo"/>
                <a:ea typeface="Arimo"/>
                <a:cs typeface="Arimo"/>
                <a:sym typeface="Arimo"/>
              </a:rPr>
              <a:t>How do you feel?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2"/>
          <p:cNvSpPr/>
          <p:nvPr/>
        </p:nvSpPr>
        <p:spPr>
          <a:xfrm>
            <a:off x="0" y="0"/>
            <a:ext cx="18287980" cy="10287000"/>
          </a:xfrm>
          <a:custGeom>
            <a:rect b="b" l="l" r="r" t="t"/>
            <a:pathLst>
              <a:path extrusionOk="0" h="10287000" w="18287980">
                <a:moveTo>
                  <a:pt x="0" y="0"/>
                </a:moveTo>
                <a:lnTo>
                  <a:pt x="18287980" y="0"/>
                </a:lnTo>
                <a:lnTo>
                  <a:pt x="18287980" y="10287000"/>
                </a:lnTo>
                <a:lnTo>
                  <a:pt x="0" y="10287000"/>
                </a:lnTo>
                <a:lnTo>
                  <a:pt x="0" y="0"/>
                </a:lnTo>
                <a:close/>
              </a:path>
            </a:pathLst>
          </a:custGeom>
          <a:blipFill rotWithShape="1">
            <a:blip r:embed="rId3">
              <a:alphaModFix/>
            </a:blip>
            <a:stretch>
              <a:fillRect b="0" l="0" r="0" t="0"/>
            </a:stretch>
          </a:blipFill>
          <a:ln>
            <a:noFill/>
          </a:ln>
        </p:spPr>
      </p:sp>
      <p:sp>
        <p:nvSpPr>
          <p:cNvPr id="224" name="Google Shape;224;p12"/>
          <p:cNvSpPr/>
          <p:nvPr/>
        </p:nvSpPr>
        <p:spPr>
          <a:xfrm>
            <a:off x="10929500" y="2440050"/>
            <a:ext cx="5420400" cy="6988800"/>
          </a:xfrm>
          <a:custGeom>
            <a:rect b="b" l="l" r="r" t="t"/>
            <a:pathLst>
              <a:path extrusionOk="0" h="6988800" w="5420400">
                <a:moveTo>
                  <a:pt x="0" y="0"/>
                </a:moveTo>
                <a:lnTo>
                  <a:pt x="5420400" y="0"/>
                </a:lnTo>
                <a:lnTo>
                  <a:pt x="5420400" y="6988800"/>
                </a:lnTo>
                <a:lnTo>
                  <a:pt x="0" y="6988800"/>
                </a:lnTo>
                <a:lnTo>
                  <a:pt x="0" y="0"/>
                </a:lnTo>
                <a:close/>
              </a:path>
            </a:pathLst>
          </a:custGeom>
          <a:blipFill rotWithShape="1">
            <a:blip r:embed="rId4">
              <a:alphaModFix/>
            </a:blip>
            <a:stretch>
              <a:fillRect b="0" l="-35954" r="-35954" t="0"/>
            </a:stretch>
          </a:blipFill>
          <a:ln>
            <a:noFill/>
          </a:ln>
        </p:spPr>
      </p:sp>
      <p:sp>
        <p:nvSpPr>
          <p:cNvPr id="225" name="Google Shape;225;p12"/>
          <p:cNvSpPr txBox="1"/>
          <p:nvPr/>
        </p:nvSpPr>
        <p:spPr>
          <a:xfrm>
            <a:off x="11626301" y="5156575"/>
            <a:ext cx="4026750" cy="582300"/>
          </a:xfrm>
          <a:prstGeom prst="rect">
            <a:avLst/>
          </a:prstGeom>
          <a:noFill/>
          <a:ln>
            <a:noFill/>
          </a:ln>
        </p:spPr>
        <p:txBody>
          <a:bodyPr anchorCtr="0" anchor="t" bIns="0" lIns="0" spcFirstLastPara="1" rIns="0" wrap="square" tIns="0">
            <a:spAutoFit/>
          </a:bodyPr>
          <a:lstStyle/>
          <a:p>
            <a:pPr indent="0" lvl="0" marL="0" marR="0" rtl="0" algn="ctr">
              <a:lnSpc>
                <a:spcPct val="138000"/>
              </a:lnSpc>
              <a:spcBef>
                <a:spcPts val="0"/>
              </a:spcBef>
              <a:spcAft>
                <a:spcPts val="0"/>
              </a:spcAft>
              <a:buNone/>
            </a:pPr>
            <a:r>
              <a:rPr b="1" i="0" lang="en-US" sz="2200" u="none" cap="none" strike="noStrike">
                <a:solidFill>
                  <a:srgbClr val="000000"/>
                </a:solidFill>
                <a:latin typeface="Poppins"/>
                <a:ea typeface="Poppins"/>
                <a:cs typeface="Poppins"/>
                <a:sym typeface="Poppins"/>
              </a:rPr>
              <a:t>Replace Image Here</a:t>
            </a:r>
            <a:endParaRPr/>
          </a:p>
        </p:txBody>
      </p:sp>
      <p:sp>
        <p:nvSpPr>
          <p:cNvPr id="226" name="Google Shape;226;p12"/>
          <p:cNvSpPr txBox="1"/>
          <p:nvPr/>
        </p:nvSpPr>
        <p:spPr>
          <a:xfrm>
            <a:off x="578225" y="1745656"/>
            <a:ext cx="7347678" cy="713530"/>
          </a:xfrm>
          <a:prstGeom prst="rect">
            <a:avLst/>
          </a:prstGeom>
          <a:noFill/>
          <a:ln>
            <a:noFill/>
          </a:ln>
        </p:spPr>
        <p:txBody>
          <a:bodyPr anchorCtr="0" anchor="t" bIns="0" lIns="0" spcFirstLastPara="1" rIns="0" wrap="square" tIns="0">
            <a:spAutoFit/>
          </a:bodyPr>
          <a:lstStyle/>
          <a:p>
            <a:pPr indent="0" lvl="0" marL="0" marR="0" rtl="0" algn="l">
              <a:lnSpc>
                <a:spcPct val="137976"/>
              </a:lnSpc>
              <a:spcBef>
                <a:spcPts val="0"/>
              </a:spcBef>
              <a:spcAft>
                <a:spcPts val="0"/>
              </a:spcAft>
              <a:buNone/>
            </a:pPr>
            <a:r>
              <a:rPr b="1" i="0" lang="en-US" sz="4200" u="none" cap="none" strike="noStrike">
                <a:solidFill>
                  <a:srgbClr val="FFFFFF"/>
                </a:solidFill>
                <a:latin typeface="League Spartan"/>
                <a:ea typeface="League Spartan"/>
                <a:cs typeface="League Spartan"/>
                <a:sym typeface="League Spartan"/>
              </a:rPr>
              <a:t>Hadith On Feeding Others</a:t>
            </a:r>
            <a:endParaRPr/>
          </a:p>
        </p:txBody>
      </p:sp>
      <p:sp>
        <p:nvSpPr>
          <p:cNvPr id="227" name="Google Shape;227;p12"/>
          <p:cNvSpPr txBox="1"/>
          <p:nvPr/>
        </p:nvSpPr>
        <p:spPr>
          <a:xfrm>
            <a:off x="0" y="3287253"/>
            <a:ext cx="10486461" cy="1809606"/>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0" i="0" lang="en-US" sz="3999" u="none" cap="none" strike="noStrike">
                <a:solidFill>
                  <a:srgbClr val="000000"/>
                </a:solidFill>
                <a:latin typeface="Arimo"/>
                <a:ea typeface="Arimo"/>
                <a:cs typeface="Arimo"/>
                <a:sym typeface="Arimo"/>
              </a:rPr>
              <a:t>"The food for one person suffices for two; the food for two suffices for four, and the food for four suffices for eight persons".</a:t>
            </a:r>
            <a:endParaRPr/>
          </a:p>
        </p:txBody>
      </p:sp>
      <p:sp>
        <p:nvSpPr>
          <p:cNvPr id="228" name="Google Shape;228;p12"/>
          <p:cNvSpPr txBox="1"/>
          <p:nvPr/>
        </p:nvSpPr>
        <p:spPr>
          <a:xfrm>
            <a:off x="0" y="6169617"/>
            <a:ext cx="10486461" cy="1809606"/>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0" i="0" lang="en-US" sz="3999" u="none" cap="none" strike="noStrike">
                <a:solidFill>
                  <a:srgbClr val="000000"/>
                </a:solidFill>
                <a:latin typeface="Arimo"/>
                <a:ea typeface="Arimo"/>
                <a:cs typeface="Arimo"/>
                <a:sym typeface="Arimo"/>
              </a:rPr>
              <a:t>“If a Muslim feeds a hungry Muslim, Allah will feed him from the fruits of Paradise on the Day of Judgment”</a:t>
            </a:r>
            <a:endParaRPr/>
          </a:p>
        </p:txBody>
      </p:sp>
      <p:sp>
        <p:nvSpPr>
          <p:cNvPr id="229" name="Google Shape;229;p12"/>
          <p:cNvSpPr txBox="1"/>
          <p:nvPr/>
        </p:nvSpPr>
        <p:spPr>
          <a:xfrm>
            <a:off x="316192" y="8819298"/>
            <a:ext cx="9854076" cy="609552"/>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0" i="0" lang="en-US" sz="3999" u="none" cap="none" strike="noStrike">
                <a:solidFill>
                  <a:srgbClr val="000000"/>
                </a:solidFill>
                <a:latin typeface="Arimo"/>
                <a:ea typeface="Arimo"/>
                <a:cs typeface="Arimo"/>
                <a:sym typeface="Arimo"/>
              </a:rPr>
              <a:t>“The best of you are those who feed others”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3"/>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239" name="Google Shape;239;p13"/>
          <p:cNvSpPr txBox="1"/>
          <p:nvPr/>
        </p:nvSpPr>
        <p:spPr>
          <a:xfrm>
            <a:off x="1028700" y="2844476"/>
            <a:ext cx="15774563" cy="2943115"/>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0" i="0" lang="en-US" sz="6399" u="none" cap="none" strike="noStrike">
                <a:solidFill>
                  <a:srgbClr val="000000"/>
                </a:solidFill>
                <a:latin typeface="Arimo"/>
                <a:ea typeface="Arimo"/>
                <a:cs typeface="Arimo"/>
                <a:sym typeface="Arimo"/>
              </a:rPr>
              <a:t>Brainstorm ways in which we can be a helping hand to our brothers and sisters this year in Ramadan.</a:t>
            </a:r>
            <a:endParaRPr/>
          </a:p>
        </p:txBody>
      </p:sp>
      <p:sp>
        <p:nvSpPr>
          <p:cNvPr id="240" name="Google Shape;240;p13"/>
          <p:cNvSpPr txBox="1"/>
          <p:nvPr/>
        </p:nvSpPr>
        <p:spPr>
          <a:xfrm>
            <a:off x="5265251" y="857250"/>
            <a:ext cx="7757499" cy="15664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9200" u="none" cap="none" strike="noStrike">
                <a:solidFill>
                  <a:srgbClr val="000000"/>
                </a:solidFill>
                <a:latin typeface="Arial"/>
                <a:ea typeface="Arial"/>
                <a:cs typeface="Arial"/>
                <a:sym typeface="Arial"/>
              </a:rPr>
              <a:t>Ideas To Help</a:t>
            </a:r>
            <a:endParaRPr/>
          </a:p>
        </p:txBody>
      </p:sp>
      <p:sp>
        <p:nvSpPr>
          <p:cNvPr id="241" name="Google Shape;241;p13"/>
          <p:cNvSpPr txBox="1"/>
          <p:nvPr/>
        </p:nvSpPr>
        <p:spPr>
          <a:xfrm>
            <a:off x="1484737" y="7691855"/>
            <a:ext cx="15318526" cy="15664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9200" u="none" cap="none" strike="noStrike">
                <a:solidFill>
                  <a:srgbClr val="000000"/>
                </a:solidFill>
                <a:latin typeface="Arial"/>
                <a:ea typeface="Arial"/>
                <a:cs typeface="Arial"/>
                <a:sym typeface="Arial"/>
              </a:rPr>
              <a:t>Most ideas wins!</a:t>
            </a:r>
            <a:endParaRPr/>
          </a:p>
        </p:txBody>
      </p:sp>
      <p:sp>
        <p:nvSpPr>
          <p:cNvPr id="242" name="Google Shape;242;p13"/>
          <p:cNvSpPr txBox="1"/>
          <p:nvPr/>
        </p:nvSpPr>
        <p:spPr>
          <a:xfrm>
            <a:off x="1028700" y="6140016"/>
            <a:ext cx="15774563" cy="887071"/>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5199" u="sng" cap="none" strike="noStrike">
                <a:solidFill>
                  <a:srgbClr val="000000"/>
                </a:solidFill>
                <a:latin typeface="Arial"/>
                <a:ea typeface="Arial"/>
                <a:cs typeface="Arial"/>
                <a:sym typeface="Arial"/>
              </a:rPr>
              <a:t>How can we connect and help through food?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4"/>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252" name="Google Shape;252;p14"/>
          <p:cNvSpPr txBox="1"/>
          <p:nvPr/>
        </p:nvSpPr>
        <p:spPr>
          <a:xfrm>
            <a:off x="3545841" y="857250"/>
            <a:ext cx="12154738" cy="15664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9200" u="none" cap="none" strike="noStrike">
                <a:solidFill>
                  <a:srgbClr val="000000"/>
                </a:solidFill>
                <a:latin typeface="Arial"/>
                <a:ea typeface="Arial"/>
                <a:cs typeface="Arial"/>
                <a:sym typeface="Arial"/>
              </a:rPr>
              <a:t>What Are Your Ideas?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5"/>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262" name="Google Shape;262;p15"/>
          <p:cNvSpPr/>
          <p:nvPr/>
        </p:nvSpPr>
        <p:spPr>
          <a:xfrm>
            <a:off x="1028700" y="4373551"/>
            <a:ext cx="5539560" cy="4900862"/>
          </a:xfrm>
          <a:custGeom>
            <a:rect b="b" l="l" r="r" t="t"/>
            <a:pathLst>
              <a:path extrusionOk="0" h="4900862" w="5539560">
                <a:moveTo>
                  <a:pt x="0" y="0"/>
                </a:moveTo>
                <a:lnTo>
                  <a:pt x="5539560" y="0"/>
                </a:lnTo>
                <a:lnTo>
                  <a:pt x="5539560" y="4900861"/>
                </a:lnTo>
                <a:lnTo>
                  <a:pt x="0" y="4900861"/>
                </a:lnTo>
                <a:lnTo>
                  <a:pt x="0" y="0"/>
                </a:lnTo>
                <a:close/>
              </a:path>
            </a:pathLst>
          </a:custGeom>
          <a:blipFill rotWithShape="1">
            <a:blip r:embed="rId4">
              <a:alphaModFix/>
            </a:blip>
            <a:stretch>
              <a:fillRect b="-17595" l="0" r="-19607" t="-17596"/>
            </a:stretch>
          </a:blipFill>
          <a:ln>
            <a:noFill/>
          </a:ln>
        </p:spPr>
      </p:sp>
      <p:sp>
        <p:nvSpPr>
          <p:cNvPr id="263" name="Google Shape;263;p15"/>
          <p:cNvSpPr/>
          <p:nvPr/>
        </p:nvSpPr>
        <p:spPr>
          <a:xfrm>
            <a:off x="7918363" y="4212957"/>
            <a:ext cx="9325087" cy="5222049"/>
          </a:xfrm>
          <a:custGeom>
            <a:rect b="b" l="l" r="r" t="t"/>
            <a:pathLst>
              <a:path extrusionOk="0" h="5222049" w="9325087">
                <a:moveTo>
                  <a:pt x="0" y="0"/>
                </a:moveTo>
                <a:lnTo>
                  <a:pt x="9325087" y="0"/>
                </a:lnTo>
                <a:lnTo>
                  <a:pt x="9325087" y="5222049"/>
                </a:lnTo>
                <a:lnTo>
                  <a:pt x="0" y="5222049"/>
                </a:lnTo>
                <a:lnTo>
                  <a:pt x="0" y="0"/>
                </a:lnTo>
                <a:close/>
              </a:path>
            </a:pathLst>
          </a:custGeom>
          <a:blipFill rotWithShape="1">
            <a:blip r:embed="rId5">
              <a:alphaModFix/>
            </a:blip>
            <a:stretch>
              <a:fillRect b="-9413" l="0" r="0" t="-9414"/>
            </a:stretch>
          </a:blipFill>
          <a:ln>
            <a:noFill/>
          </a:ln>
        </p:spPr>
      </p:sp>
      <p:sp>
        <p:nvSpPr>
          <p:cNvPr id="264" name="Google Shape;264;p15"/>
          <p:cNvSpPr txBox="1"/>
          <p:nvPr/>
        </p:nvSpPr>
        <p:spPr>
          <a:xfrm>
            <a:off x="4117953" y="1825604"/>
            <a:ext cx="9522522" cy="1057298"/>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None/>
            </a:pPr>
            <a:r>
              <a:rPr b="0" i="0" lang="en-US" sz="6776" u="none" cap="none" strike="noStrike">
                <a:solidFill>
                  <a:srgbClr val="000000"/>
                </a:solidFill>
                <a:latin typeface="Arimo"/>
                <a:ea typeface="Arimo"/>
                <a:cs typeface="Arimo"/>
                <a:sym typeface="Arimo"/>
              </a:rPr>
              <a:t>Hands For Worship</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6"/>
          <p:cNvSpPr/>
          <p:nvPr/>
        </p:nvSpPr>
        <p:spPr>
          <a:xfrm>
            <a:off x="-9525" y="0"/>
            <a:ext cx="18287980" cy="10287000"/>
          </a:xfrm>
          <a:custGeom>
            <a:rect b="b" l="l" r="r" t="t"/>
            <a:pathLst>
              <a:path extrusionOk="0" h="10287000" w="18287980">
                <a:moveTo>
                  <a:pt x="0" y="0"/>
                </a:moveTo>
                <a:lnTo>
                  <a:pt x="18287980" y="0"/>
                </a:lnTo>
                <a:lnTo>
                  <a:pt x="18287980" y="10287000"/>
                </a:lnTo>
                <a:lnTo>
                  <a:pt x="0" y="10287000"/>
                </a:lnTo>
                <a:lnTo>
                  <a:pt x="0" y="0"/>
                </a:lnTo>
                <a:close/>
              </a:path>
            </a:pathLst>
          </a:custGeom>
          <a:blipFill rotWithShape="1">
            <a:blip r:embed="rId3">
              <a:alphaModFix/>
            </a:blip>
            <a:stretch>
              <a:fillRect b="0" l="0" r="0" t="0"/>
            </a:stretch>
          </a:blipFill>
          <a:ln>
            <a:noFill/>
          </a:ln>
        </p:spPr>
      </p:sp>
      <p:sp>
        <p:nvSpPr>
          <p:cNvPr id="274" name="Google Shape;274;p16"/>
          <p:cNvSpPr/>
          <p:nvPr/>
        </p:nvSpPr>
        <p:spPr>
          <a:xfrm>
            <a:off x="10929500" y="2440050"/>
            <a:ext cx="5420400" cy="6988800"/>
          </a:xfrm>
          <a:custGeom>
            <a:rect b="b" l="l" r="r" t="t"/>
            <a:pathLst>
              <a:path extrusionOk="0" h="6988800" w="5420400">
                <a:moveTo>
                  <a:pt x="0" y="0"/>
                </a:moveTo>
                <a:lnTo>
                  <a:pt x="5420400" y="0"/>
                </a:lnTo>
                <a:lnTo>
                  <a:pt x="5420400" y="6988800"/>
                </a:lnTo>
                <a:lnTo>
                  <a:pt x="0" y="6988800"/>
                </a:lnTo>
                <a:lnTo>
                  <a:pt x="0" y="0"/>
                </a:lnTo>
                <a:close/>
              </a:path>
            </a:pathLst>
          </a:custGeom>
          <a:blipFill rotWithShape="1">
            <a:blip r:embed="rId4">
              <a:alphaModFix/>
            </a:blip>
            <a:stretch>
              <a:fillRect b="-18937" l="0" r="0" t="-18938"/>
            </a:stretch>
          </a:blipFill>
          <a:ln>
            <a:noFill/>
          </a:ln>
        </p:spPr>
      </p:sp>
      <p:sp>
        <p:nvSpPr>
          <p:cNvPr id="275" name="Google Shape;275;p16"/>
          <p:cNvSpPr txBox="1"/>
          <p:nvPr/>
        </p:nvSpPr>
        <p:spPr>
          <a:xfrm>
            <a:off x="578225" y="3279739"/>
            <a:ext cx="9795806" cy="5333929"/>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5000" u="none" cap="none" strike="noStrike">
                <a:solidFill>
                  <a:srgbClr val="000000"/>
                </a:solidFill>
                <a:latin typeface="Arial"/>
                <a:ea typeface="Arial"/>
                <a:cs typeface="Arial"/>
                <a:sym typeface="Arial"/>
              </a:rPr>
              <a:t>“When my servants ask you concerning me, (tell them) I am indeed close (to them). I listen to the prayer of every suppliant when he calls on me (make Dua).”</a:t>
            </a:r>
            <a:endParaRPr/>
          </a:p>
          <a:p>
            <a:pPr indent="0" lvl="0" marL="0" marR="0" rtl="0" algn="l">
              <a:lnSpc>
                <a:spcPct val="138000"/>
              </a:lnSpc>
              <a:spcBef>
                <a:spcPts val="0"/>
              </a:spcBef>
              <a:spcAft>
                <a:spcPts val="0"/>
              </a:spcAft>
              <a:buNone/>
            </a:pPr>
            <a:r>
              <a:rPr b="0" i="0" lang="en-US" sz="5000" u="none" cap="none" strike="noStrike">
                <a:solidFill>
                  <a:srgbClr val="000000"/>
                </a:solidFill>
                <a:latin typeface="Arial"/>
                <a:ea typeface="Arial"/>
                <a:cs typeface="Arial"/>
                <a:sym typeface="Arial"/>
              </a:rPr>
              <a:t>[Quran 2:186] </a:t>
            </a:r>
            <a:endParaRPr/>
          </a:p>
        </p:txBody>
      </p:sp>
      <p:sp>
        <p:nvSpPr>
          <p:cNvPr id="276" name="Google Shape;276;p16"/>
          <p:cNvSpPr txBox="1"/>
          <p:nvPr/>
        </p:nvSpPr>
        <p:spPr>
          <a:xfrm>
            <a:off x="578225" y="1726606"/>
            <a:ext cx="7347678" cy="948270"/>
          </a:xfrm>
          <a:prstGeom prst="rect">
            <a:avLst/>
          </a:prstGeom>
          <a:noFill/>
          <a:ln>
            <a:noFill/>
          </a:ln>
        </p:spPr>
        <p:txBody>
          <a:bodyPr anchorCtr="0" anchor="t" bIns="0" lIns="0" spcFirstLastPara="1" rIns="0" wrap="square" tIns="0">
            <a:spAutoFit/>
          </a:bodyPr>
          <a:lstStyle/>
          <a:p>
            <a:pPr indent="0" lvl="0" marL="0" marR="0" rtl="0" algn="l">
              <a:lnSpc>
                <a:spcPct val="138006"/>
              </a:lnSpc>
              <a:spcBef>
                <a:spcPts val="0"/>
              </a:spcBef>
              <a:spcAft>
                <a:spcPts val="0"/>
              </a:spcAft>
              <a:buNone/>
            </a:pPr>
            <a:r>
              <a:rPr b="1" i="0" lang="en-US" sz="5599" u="none" cap="none" strike="noStrike">
                <a:solidFill>
                  <a:srgbClr val="FFFFFF"/>
                </a:solidFill>
                <a:latin typeface="League Spartan"/>
                <a:ea typeface="League Spartan"/>
                <a:cs typeface="League Spartan"/>
                <a:sym typeface="League Spartan"/>
              </a:rPr>
              <a:t>Ayah On Dua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7"/>
          <p:cNvSpPr/>
          <p:nvPr/>
        </p:nvSpPr>
        <p:spPr>
          <a:xfrm>
            <a:off x="0" y="0"/>
            <a:ext cx="18287980" cy="10287000"/>
          </a:xfrm>
          <a:custGeom>
            <a:rect b="b" l="l" r="r" t="t"/>
            <a:pathLst>
              <a:path extrusionOk="0" h="10287000" w="18287980">
                <a:moveTo>
                  <a:pt x="0" y="0"/>
                </a:moveTo>
                <a:lnTo>
                  <a:pt x="18287980" y="0"/>
                </a:lnTo>
                <a:lnTo>
                  <a:pt x="18287980" y="10287000"/>
                </a:lnTo>
                <a:lnTo>
                  <a:pt x="0" y="10287000"/>
                </a:lnTo>
                <a:lnTo>
                  <a:pt x="0" y="0"/>
                </a:lnTo>
                <a:close/>
              </a:path>
            </a:pathLst>
          </a:custGeom>
          <a:blipFill rotWithShape="1">
            <a:blip r:embed="rId3">
              <a:alphaModFix/>
            </a:blip>
            <a:stretch>
              <a:fillRect b="0" l="0" r="0" t="0"/>
            </a:stretch>
          </a:blipFill>
          <a:ln>
            <a:noFill/>
          </a:ln>
        </p:spPr>
      </p:sp>
      <p:sp>
        <p:nvSpPr>
          <p:cNvPr id="286" name="Google Shape;286;p17"/>
          <p:cNvSpPr/>
          <p:nvPr/>
        </p:nvSpPr>
        <p:spPr>
          <a:xfrm>
            <a:off x="10929500" y="2440050"/>
            <a:ext cx="5420400" cy="6988800"/>
          </a:xfrm>
          <a:custGeom>
            <a:rect b="b" l="l" r="r" t="t"/>
            <a:pathLst>
              <a:path extrusionOk="0" h="6988800" w="5420400">
                <a:moveTo>
                  <a:pt x="0" y="0"/>
                </a:moveTo>
                <a:lnTo>
                  <a:pt x="5420400" y="0"/>
                </a:lnTo>
                <a:lnTo>
                  <a:pt x="5420400" y="6988800"/>
                </a:lnTo>
                <a:lnTo>
                  <a:pt x="0" y="6988800"/>
                </a:lnTo>
                <a:lnTo>
                  <a:pt x="0" y="0"/>
                </a:lnTo>
                <a:close/>
              </a:path>
            </a:pathLst>
          </a:custGeom>
          <a:blipFill rotWithShape="1">
            <a:blip r:embed="rId4">
              <a:alphaModFix/>
            </a:blip>
            <a:stretch>
              <a:fillRect b="-7348" l="0" r="0" t="-7348"/>
            </a:stretch>
          </a:blipFill>
          <a:ln>
            <a:noFill/>
          </a:ln>
        </p:spPr>
      </p:sp>
      <p:sp>
        <p:nvSpPr>
          <p:cNvPr id="287" name="Google Shape;287;p17"/>
          <p:cNvSpPr txBox="1"/>
          <p:nvPr/>
        </p:nvSpPr>
        <p:spPr>
          <a:xfrm>
            <a:off x="578225" y="2992212"/>
            <a:ext cx="9795900" cy="6504900"/>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4500" u="none" cap="none" strike="noStrike">
                <a:solidFill>
                  <a:srgbClr val="000000"/>
                </a:solidFill>
                <a:latin typeface="Arial"/>
                <a:ea typeface="Arial"/>
                <a:cs typeface="Arial"/>
                <a:sym typeface="Arial"/>
              </a:rPr>
              <a:t>“The dua of a Muslim for his brother (in Islam) in his absence is readily accepted. An angel is appointed to his side. Whenever he makes a beneficial dua for his brother the appointed angel says, ‘Aameen. And may you also be blessed with the same.'</a:t>
            </a:r>
            <a:r>
              <a:rPr b="0" i="0" lang="en-US" sz="5000" u="none" cap="none" strike="noStrike">
                <a:solidFill>
                  <a:srgbClr val="000000"/>
                </a:solidFill>
                <a:latin typeface="Arial"/>
                <a:ea typeface="Arial"/>
                <a:cs typeface="Arial"/>
                <a:sym typeface="Arial"/>
              </a:rPr>
              <a:t>” </a:t>
            </a:r>
            <a:endParaRPr/>
          </a:p>
        </p:txBody>
      </p:sp>
      <p:sp>
        <p:nvSpPr>
          <p:cNvPr id="288" name="Google Shape;288;p17"/>
          <p:cNvSpPr txBox="1"/>
          <p:nvPr/>
        </p:nvSpPr>
        <p:spPr>
          <a:xfrm>
            <a:off x="578225" y="1726606"/>
            <a:ext cx="7347678" cy="948270"/>
          </a:xfrm>
          <a:prstGeom prst="rect">
            <a:avLst/>
          </a:prstGeom>
          <a:noFill/>
          <a:ln>
            <a:noFill/>
          </a:ln>
        </p:spPr>
        <p:txBody>
          <a:bodyPr anchorCtr="0" anchor="t" bIns="0" lIns="0" spcFirstLastPara="1" rIns="0" wrap="square" tIns="0">
            <a:spAutoFit/>
          </a:bodyPr>
          <a:lstStyle/>
          <a:p>
            <a:pPr indent="0" lvl="0" marL="0" marR="0" rtl="0" algn="l">
              <a:lnSpc>
                <a:spcPct val="138006"/>
              </a:lnSpc>
              <a:spcBef>
                <a:spcPts val="0"/>
              </a:spcBef>
              <a:spcAft>
                <a:spcPts val="0"/>
              </a:spcAft>
              <a:buNone/>
            </a:pPr>
            <a:r>
              <a:rPr b="1" i="0" lang="en-US" sz="5599" u="none" cap="none" strike="noStrike">
                <a:solidFill>
                  <a:srgbClr val="FFFFFF"/>
                </a:solidFill>
                <a:latin typeface="League Spartan"/>
                <a:ea typeface="League Spartan"/>
                <a:cs typeface="League Spartan"/>
                <a:sym typeface="League Spartan"/>
              </a:rPr>
              <a:t>Hadith On Dua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8"/>
          <p:cNvSpPr/>
          <p:nvPr/>
        </p:nvSpPr>
        <p:spPr>
          <a:xfrm>
            <a:off x="0" y="0"/>
            <a:ext cx="18287980" cy="10287000"/>
          </a:xfrm>
          <a:custGeom>
            <a:rect b="b" l="l" r="r" t="t"/>
            <a:pathLst>
              <a:path extrusionOk="0" h="10287000" w="18287980">
                <a:moveTo>
                  <a:pt x="0" y="0"/>
                </a:moveTo>
                <a:lnTo>
                  <a:pt x="18287980" y="0"/>
                </a:lnTo>
                <a:lnTo>
                  <a:pt x="18287980" y="10287000"/>
                </a:lnTo>
                <a:lnTo>
                  <a:pt x="0" y="10287000"/>
                </a:lnTo>
                <a:lnTo>
                  <a:pt x="0" y="0"/>
                </a:lnTo>
                <a:close/>
              </a:path>
            </a:pathLst>
          </a:custGeom>
          <a:blipFill rotWithShape="1">
            <a:blip r:embed="rId3">
              <a:alphaModFix/>
            </a:blip>
            <a:stretch>
              <a:fillRect b="0" l="0" r="0" t="0"/>
            </a:stretch>
          </a:blipFill>
          <a:ln>
            <a:noFill/>
          </a:ln>
        </p:spPr>
      </p:sp>
      <p:sp>
        <p:nvSpPr>
          <p:cNvPr id="298" name="Google Shape;298;p18"/>
          <p:cNvSpPr/>
          <p:nvPr/>
        </p:nvSpPr>
        <p:spPr>
          <a:xfrm>
            <a:off x="10929500" y="2440050"/>
            <a:ext cx="5420400" cy="6988800"/>
          </a:xfrm>
          <a:custGeom>
            <a:rect b="b" l="l" r="r" t="t"/>
            <a:pathLst>
              <a:path extrusionOk="0" h="6988800" w="5420400">
                <a:moveTo>
                  <a:pt x="0" y="0"/>
                </a:moveTo>
                <a:lnTo>
                  <a:pt x="5420400" y="0"/>
                </a:lnTo>
                <a:lnTo>
                  <a:pt x="5420400" y="6988800"/>
                </a:lnTo>
                <a:lnTo>
                  <a:pt x="0" y="6988800"/>
                </a:lnTo>
                <a:lnTo>
                  <a:pt x="0" y="0"/>
                </a:lnTo>
                <a:close/>
              </a:path>
            </a:pathLst>
          </a:custGeom>
          <a:blipFill rotWithShape="1">
            <a:blip r:embed="rId4">
              <a:alphaModFix/>
            </a:blip>
            <a:stretch>
              <a:fillRect b="0" l="-30767" r="-30765" t="0"/>
            </a:stretch>
          </a:blipFill>
          <a:ln>
            <a:noFill/>
          </a:ln>
        </p:spPr>
      </p:sp>
      <p:sp>
        <p:nvSpPr>
          <p:cNvPr id="299" name="Google Shape;299;p18"/>
          <p:cNvSpPr txBox="1"/>
          <p:nvPr/>
        </p:nvSpPr>
        <p:spPr>
          <a:xfrm>
            <a:off x="578225" y="1726606"/>
            <a:ext cx="7347678" cy="897993"/>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1" i="0" lang="en-US" sz="5300" u="none" cap="none" strike="noStrike">
                <a:solidFill>
                  <a:srgbClr val="FFFFFF"/>
                </a:solidFill>
                <a:latin typeface="League Spartan"/>
                <a:ea typeface="League Spartan"/>
                <a:cs typeface="League Spartan"/>
                <a:sym typeface="League Spartan"/>
              </a:rPr>
              <a:t>Dua Changes Events</a:t>
            </a:r>
            <a:endParaRPr/>
          </a:p>
        </p:txBody>
      </p:sp>
      <p:sp>
        <p:nvSpPr>
          <p:cNvPr id="300" name="Google Shape;300;p18"/>
          <p:cNvSpPr txBox="1"/>
          <p:nvPr/>
        </p:nvSpPr>
        <p:spPr>
          <a:xfrm>
            <a:off x="0" y="3293141"/>
            <a:ext cx="10929500" cy="155239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5000" u="none" cap="none" strike="noStrike">
                <a:solidFill>
                  <a:srgbClr val="000000"/>
                </a:solidFill>
                <a:latin typeface="Arimo"/>
                <a:ea typeface="Arimo"/>
                <a:cs typeface="Arimo"/>
                <a:sym typeface="Arimo"/>
              </a:rPr>
              <a:t>“Nothing can change the Divine decree except dua”.  </a:t>
            </a:r>
            <a:endParaRPr/>
          </a:p>
        </p:txBody>
      </p:sp>
      <p:sp>
        <p:nvSpPr>
          <p:cNvPr id="301" name="Google Shape;301;p18"/>
          <p:cNvSpPr txBox="1"/>
          <p:nvPr/>
        </p:nvSpPr>
        <p:spPr>
          <a:xfrm>
            <a:off x="0" y="5185150"/>
            <a:ext cx="10620900" cy="4365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4300" u="none" cap="none" strike="noStrike">
                <a:solidFill>
                  <a:srgbClr val="000000"/>
                </a:solidFill>
                <a:latin typeface="Arimo"/>
                <a:ea typeface="Arimo"/>
                <a:cs typeface="Arimo"/>
                <a:sym typeface="Arimo"/>
              </a:rPr>
              <a:t>“</a:t>
            </a:r>
            <a:r>
              <a:rPr b="0" i="0" lang="en-US" sz="4000" u="none" cap="none" strike="noStrike">
                <a:solidFill>
                  <a:srgbClr val="000000"/>
                </a:solidFill>
                <a:latin typeface="Arimo"/>
                <a:ea typeface="Arimo"/>
                <a:cs typeface="Arimo"/>
                <a:sym typeface="Arimo"/>
              </a:rPr>
              <a:t>No precaution can protect against the decree of Allah. Dua is beneficial with regard to what has been decreed and what has not been decreed. The dua meets the calamity that has been decreed and wrestles with it, until the Day of Resurrection.”</a:t>
            </a:r>
            <a:endParaRPr sz="9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9"/>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311" name="Google Shape;311;p19"/>
          <p:cNvSpPr txBox="1"/>
          <p:nvPr/>
        </p:nvSpPr>
        <p:spPr>
          <a:xfrm>
            <a:off x="4064115" y="857250"/>
            <a:ext cx="10159771" cy="15664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9200" u="none" cap="none" strike="noStrike">
                <a:solidFill>
                  <a:srgbClr val="000000"/>
                </a:solidFill>
                <a:latin typeface="Arial"/>
                <a:ea typeface="Arial"/>
                <a:cs typeface="Arial"/>
                <a:sym typeface="Arial"/>
              </a:rPr>
              <a:t>How To Make Dua</a:t>
            </a:r>
            <a:endParaRPr/>
          </a:p>
        </p:txBody>
      </p:sp>
      <p:sp>
        <p:nvSpPr>
          <p:cNvPr id="312" name="Google Shape;312;p19"/>
          <p:cNvSpPr txBox="1"/>
          <p:nvPr/>
        </p:nvSpPr>
        <p:spPr>
          <a:xfrm>
            <a:off x="581853" y="3916288"/>
            <a:ext cx="15303295" cy="352101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5000" u="none" cap="none" strike="noStrike">
                <a:solidFill>
                  <a:srgbClr val="000000"/>
                </a:solidFill>
                <a:latin typeface="Arial"/>
                <a:ea typeface="Arial"/>
                <a:cs typeface="Arial"/>
                <a:sym typeface="Arial"/>
              </a:rPr>
              <a:t>You tell me</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How should we start?</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What should we ask for? </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How should we end?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0"/>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322" name="Google Shape;322;p20"/>
          <p:cNvSpPr txBox="1"/>
          <p:nvPr/>
        </p:nvSpPr>
        <p:spPr>
          <a:xfrm>
            <a:off x="4064115" y="857250"/>
            <a:ext cx="10159771" cy="15664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9200" u="none" cap="none" strike="noStrike">
                <a:solidFill>
                  <a:srgbClr val="000000"/>
                </a:solidFill>
                <a:latin typeface="Arial"/>
                <a:ea typeface="Arial"/>
                <a:cs typeface="Arial"/>
                <a:sym typeface="Arial"/>
              </a:rPr>
              <a:t>How To Make Dua</a:t>
            </a:r>
            <a:endParaRPr/>
          </a:p>
        </p:txBody>
      </p:sp>
      <p:sp>
        <p:nvSpPr>
          <p:cNvPr id="323" name="Google Shape;323;p20"/>
          <p:cNvSpPr txBox="1"/>
          <p:nvPr/>
        </p:nvSpPr>
        <p:spPr>
          <a:xfrm>
            <a:off x="613800" y="2734235"/>
            <a:ext cx="15303300" cy="6981900"/>
          </a:xfrm>
          <a:prstGeom prst="rect">
            <a:avLst/>
          </a:prstGeom>
          <a:noFill/>
          <a:ln>
            <a:noFill/>
          </a:ln>
        </p:spPr>
        <p:txBody>
          <a:bodyPr anchorCtr="0" anchor="t" bIns="0" lIns="0" spcFirstLastPara="1" rIns="0" wrap="square" tIns="0">
            <a:spAutoFit/>
          </a:bodyPr>
          <a:lstStyle/>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Raise your hands</a:t>
            </a:r>
            <a:endParaRPr sz="600"/>
          </a:p>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Start with the basmala.</a:t>
            </a:r>
            <a:endParaRPr sz="600"/>
          </a:p>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Praise Allah</a:t>
            </a:r>
            <a:endParaRPr sz="600"/>
          </a:p>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Ask Allah to bless the Prophet s.a.w.</a:t>
            </a:r>
            <a:endParaRPr sz="600"/>
          </a:p>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Sincerely ask Allah for what you want (to relieve the people of Palestine).</a:t>
            </a:r>
            <a:endParaRPr sz="600"/>
          </a:p>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Ask for blessing on the Prophet s.a.w. again.</a:t>
            </a:r>
            <a:endParaRPr sz="600"/>
          </a:p>
          <a:p>
            <a:pPr indent="-488950" lvl="1" marL="1079501"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Praise Allah again.</a:t>
            </a:r>
            <a:endParaRPr sz="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1"/>
          <p:cNvSpPr/>
          <p:nvPr/>
        </p:nvSpPr>
        <p:spPr>
          <a:xfrm>
            <a:off x="0" y="0"/>
            <a:ext cx="18288000" cy="10287010"/>
          </a:xfrm>
          <a:custGeom>
            <a:rect b="b" l="l" r="r" t="t"/>
            <a:pathLst>
              <a:path extrusionOk="0" h="10287010" w="18288000">
                <a:moveTo>
                  <a:pt x="0" y="0"/>
                </a:moveTo>
                <a:lnTo>
                  <a:pt x="18288000" y="0"/>
                </a:lnTo>
                <a:lnTo>
                  <a:pt x="18288000" y="10287010"/>
                </a:lnTo>
                <a:lnTo>
                  <a:pt x="0" y="10287010"/>
                </a:lnTo>
                <a:lnTo>
                  <a:pt x="0" y="0"/>
                </a:lnTo>
                <a:close/>
              </a:path>
            </a:pathLst>
          </a:custGeom>
          <a:blipFill rotWithShape="1">
            <a:blip r:embed="rId3">
              <a:alphaModFix/>
            </a:blip>
            <a:stretch>
              <a:fillRect b="0" l="0" r="0" t="0"/>
            </a:stretch>
          </a:blipFill>
          <a:ln>
            <a:noFill/>
          </a:ln>
        </p:spPr>
      </p:sp>
      <p:sp>
        <p:nvSpPr>
          <p:cNvPr id="333" name="Google Shape;333;p21"/>
          <p:cNvSpPr txBox="1"/>
          <p:nvPr/>
        </p:nvSpPr>
        <p:spPr>
          <a:xfrm>
            <a:off x="4268651" y="1087034"/>
            <a:ext cx="11028592" cy="1193694"/>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0" i="0" lang="en-US" sz="6999" u="none" cap="none" strike="noStrike">
                <a:solidFill>
                  <a:srgbClr val="000000"/>
                </a:solidFill>
                <a:latin typeface="Arial"/>
                <a:ea typeface="Arial"/>
                <a:cs typeface="Arial"/>
                <a:sym typeface="Arial"/>
              </a:rPr>
              <a:t>Write A Dua For Palestine</a:t>
            </a:r>
            <a:endParaRPr/>
          </a:p>
        </p:txBody>
      </p:sp>
      <p:sp>
        <p:nvSpPr>
          <p:cNvPr id="334" name="Google Shape;334;p21"/>
          <p:cNvSpPr txBox="1"/>
          <p:nvPr/>
        </p:nvSpPr>
        <p:spPr>
          <a:xfrm>
            <a:off x="645748" y="3437077"/>
            <a:ext cx="16325610" cy="5292639"/>
          </a:xfrm>
          <a:prstGeom prst="rect">
            <a:avLst/>
          </a:prstGeom>
          <a:noFill/>
          <a:ln>
            <a:noFill/>
          </a:ln>
        </p:spPr>
        <p:txBody>
          <a:bodyPr anchorCtr="0" anchor="t" bIns="0" lIns="0" spcFirstLastPara="1" rIns="0" wrap="square" tIns="0">
            <a:spAutoFit/>
          </a:bodyPr>
          <a:lstStyle/>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Write a dua for the Palestinians from your heart.</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Think about how they are being treated and what they are going through.</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Know that Allah can change it.</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Ask Him for specific things to change.</a:t>
            </a:r>
            <a:endParaRPr/>
          </a:p>
          <a:p>
            <a:pPr indent="-539750" lvl="1" marL="1079501" marR="0" rtl="0" algn="l">
              <a:lnSpc>
                <a:spcPct val="140000"/>
              </a:lnSpc>
              <a:spcBef>
                <a:spcPts val="0"/>
              </a:spcBef>
              <a:spcAft>
                <a:spcPts val="0"/>
              </a:spcAft>
              <a:buClr>
                <a:srgbClr val="000000"/>
              </a:buClr>
              <a:buSzPts val="5000"/>
              <a:buFont typeface="Arial"/>
              <a:buChar char="•"/>
            </a:pPr>
            <a:r>
              <a:rPr b="0" i="0" lang="en-US" sz="5000" u="none" cap="none" strike="noStrike">
                <a:solidFill>
                  <a:srgbClr val="000000"/>
                </a:solidFill>
                <a:latin typeface="Arial"/>
                <a:ea typeface="Arial"/>
                <a:cs typeface="Arial"/>
                <a:sym typeface="Arial"/>
              </a:rPr>
              <a:t>Commit to making this dua throughout Ramadan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2"/>
          <p:cNvSpPr/>
          <p:nvPr/>
        </p:nvSpPr>
        <p:spPr>
          <a:xfrm>
            <a:off x="0" y="0"/>
            <a:ext cx="18287980" cy="10287000"/>
          </a:xfrm>
          <a:custGeom>
            <a:rect b="b" l="l" r="r" t="t"/>
            <a:pathLst>
              <a:path extrusionOk="0" h="10287000" w="18287980">
                <a:moveTo>
                  <a:pt x="0" y="0"/>
                </a:moveTo>
                <a:lnTo>
                  <a:pt x="18287980" y="0"/>
                </a:lnTo>
                <a:lnTo>
                  <a:pt x="18287980" y="10287000"/>
                </a:lnTo>
                <a:lnTo>
                  <a:pt x="0" y="10287000"/>
                </a:lnTo>
                <a:lnTo>
                  <a:pt x="0" y="0"/>
                </a:lnTo>
                <a:close/>
              </a:path>
            </a:pathLst>
          </a:custGeom>
          <a:blipFill rotWithShape="1">
            <a:blip r:embed="rId3">
              <a:alphaModFix/>
            </a:blip>
            <a:stretch>
              <a:fillRect b="0" l="0" r="0" t="0"/>
            </a:stretch>
          </a:blipFill>
          <a:ln>
            <a:noFill/>
          </a:ln>
        </p:spPr>
      </p:sp>
      <p:sp>
        <p:nvSpPr>
          <p:cNvPr id="344" name="Google Shape;344;p22"/>
          <p:cNvSpPr/>
          <p:nvPr/>
        </p:nvSpPr>
        <p:spPr>
          <a:xfrm>
            <a:off x="10929500" y="3622102"/>
            <a:ext cx="5420400" cy="4720538"/>
          </a:xfrm>
          <a:custGeom>
            <a:rect b="b" l="l" r="r" t="t"/>
            <a:pathLst>
              <a:path extrusionOk="0" h="4720538" w="5420400">
                <a:moveTo>
                  <a:pt x="0" y="0"/>
                </a:moveTo>
                <a:lnTo>
                  <a:pt x="5420400" y="0"/>
                </a:lnTo>
                <a:lnTo>
                  <a:pt x="5420400" y="4720538"/>
                </a:lnTo>
                <a:lnTo>
                  <a:pt x="0" y="4720538"/>
                </a:lnTo>
                <a:lnTo>
                  <a:pt x="0" y="0"/>
                </a:lnTo>
                <a:close/>
              </a:path>
            </a:pathLst>
          </a:custGeom>
          <a:blipFill rotWithShape="1">
            <a:blip r:embed="rId4">
              <a:alphaModFix/>
            </a:blip>
            <a:stretch>
              <a:fillRect b="-25533" l="0" r="0" t="-27563"/>
            </a:stretch>
          </a:blipFill>
          <a:ln>
            <a:noFill/>
          </a:ln>
        </p:spPr>
      </p:sp>
      <p:sp>
        <p:nvSpPr>
          <p:cNvPr id="345" name="Google Shape;345;p22"/>
          <p:cNvSpPr txBox="1"/>
          <p:nvPr/>
        </p:nvSpPr>
        <p:spPr>
          <a:xfrm>
            <a:off x="578225" y="4099461"/>
            <a:ext cx="9521100" cy="5017800"/>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5000" u="none" cap="none" strike="noStrike">
                <a:solidFill>
                  <a:srgbClr val="000000"/>
                </a:solidFill>
                <a:latin typeface="Arial"/>
                <a:ea typeface="Arial"/>
                <a:cs typeface="Arial"/>
                <a:sym typeface="Arial"/>
              </a:rPr>
              <a:t>What did you learn today?</a:t>
            </a:r>
            <a:endParaRPr/>
          </a:p>
          <a:p>
            <a:pPr indent="0" lvl="0" marL="0" marR="0" rtl="0" algn="l">
              <a:lnSpc>
                <a:spcPct val="138000"/>
              </a:lnSpc>
              <a:spcBef>
                <a:spcPts val="0"/>
              </a:spcBef>
              <a:spcAft>
                <a:spcPts val="0"/>
              </a:spcAft>
              <a:buNone/>
            </a:pPr>
            <a:r>
              <a:rPr b="0" i="0" lang="en-US" sz="5000" u="none" cap="none" strike="noStrike">
                <a:solidFill>
                  <a:srgbClr val="000000"/>
                </a:solidFill>
                <a:latin typeface="Arial"/>
                <a:ea typeface="Arial"/>
                <a:cs typeface="Arial"/>
                <a:sym typeface="Arial"/>
              </a:rPr>
              <a:t>What will you change in Ramadan after this lesson?</a:t>
            </a:r>
            <a:endParaRPr/>
          </a:p>
          <a:p>
            <a:pPr indent="0" lvl="0" marL="0" marR="0" rtl="0" algn="l">
              <a:lnSpc>
                <a:spcPct val="138000"/>
              </a:lnSpc>
              <a:spcBef>
                <a:spcPts val="0"/>
              </a:spcBef>
              <a:spcAft>
                <a:spcPts val="0"/>
              </a:spcAft>
              <a:buNone/>
            </a:pPr>
            <a:r>
              <a:rPr b="0" i="0" lang="en-US" sz="5000" u="none" cap="none" strike="noStrike">
                <a:solidFill>
                  <a:srgbClr val="000000"/>
                </a:solidFill>
                <a:latin typeface="Arial"/>
                <a:ea typeface="Arial"/>
                <a:cs typeface="Arial"/>
                <a:sym typeface="Arial"/>
              </a:rPr>
              <a:t>Is </a:t>
            </a:r>
            <a:r>
              <a:rPr lang="en-US" sz="5000"/>
              <a:t>there</a:t>
            </a:r>
            <a:r>
              <a:rPr b="0" i="0" lang="en-US" sz="5000" u="none" cap="none" strike="noStrike">
                <a:solidFill>
                  <a:srgbClr val="000000"/>
                </a:solidFill>
                <a:latin typeface="Arial"/>
                <a:ea typeface="Arial"/>
                <a:cs typeface="Arial"/>
                <a:sym typeface="Arial"/>
              </a:rPr>
              <a:t> anything you would like to add to our lesson today?</a:t>
            </a:r>
            <a:endParaRPr/>
          </a:p>
        </p:txBody>
      </p:sp>
      <p:sp>
        <p:nvSpPr>
          <p:cNvPr id="346" name="Google Shape;346;p22"/>
          <p:cNvSpPr txBox="1"/>
          <p:nvPr/>
        </p:nvSpPr>
        <p:spPr>
          <a:xfrm>
            <a:off x="578225" y="1703872"/>
            <a:ext cx="7347678" cy="857238"/>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1" i="0" lang="en-US" sz="5000" u="none" cap="none" strike="noStrike">
                <a:solidFill>
                  <a:srgbClr val="FFFFFF"/>
                </a:solidFill>
                <a:latin typeface="League Spartan"/>
                <a:ea typeface="League Spartan"/>
                <a:cs typeface="League Spartan"/>
                <a:sym typeface="League Spartan"/>
              </a:rPr>
              <a:t>Sharing Is Caring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